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319" r:id="rId2"/>
    <p:sldId id="336" r:id="rId3"/>
    <p:sldId id="335" r:id="rId4"/>
    <p:sldId id="339" r:id="rId5"/>
    <p:sldId id="337" r:id="rId6"/>
    <p:sldId id="341" r:id="rId7"/>
    <p:sldId id="342" r:id="rId8"/>
    <p:sldId id="325" r:id="rId9"/>
    <p:sldId id="329" r:id="rId10"/>
    <p:sldId id="321" r:id="rId11"/>
    <p:sldId id="333" r:id="rId12"/>
    <p:sldId id="265" r:id="rId13"/>
  </p:sldIdLst>
  <p:sldSz cx="6858000" cy="5143500"/>
  <p:notesSz cx="6858000" cy="9144000"/>
  <p:embeddedFontLst>
    <p:embeddedFont>
      <p:font typeface="Amatic SC" pitchFamily="2" charset="-79"/>
      <p:regular r:id="rId15"/>
      <p:bold r:id="rId16"/>
    </p:embeddedFont>
    <p:embeddedFont>
      <p:font typeface="DotGothic16" panose="02020900000000000000" pitchFamily="18" charset="-128"/>
      <p:regular r:id="rId17"/>
    </p:embeddedFont>
    <p:embeddedFont>
      <p:font typeface="Roboto Condensed" panose="020F0502020204030204" pitchFamily="34" charset="0"/>
      <p:regular r:id="rId18"/>
      <p:bold r:id="rId19"/>
      <p:italic r:id="rId20"/>
      <p:boldItalic r:id="rId21"/>
    </p:embeddedFont>
    <p:embeddedFont>
      <p:font typeface="Roboto Mono" pitchFamily="49" charset="0"/>
      <p:regular r:id="rId22"/>
      <p:bold r:id="rId23"/>
      <p:italic r:id="rId24"/>
      <p:boldItalic r:id="rId25"/>
    </p:embeddedFont>
  </p:embeddedFontLst>
  <p:custShowLst>
    <p:custShow name="自訂顯示1" id="0">
      <p:sldLst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jqab8kAEVcgGv9FsqcVVUFIkzV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3F8"/>
    <a:srgbClr val="C7DBEA"/>
    <a:srgbClr val="757B86"/>
    <a:srgbClr val="FFC13E"/>
    <a:srgbClr val="F6C9AA"/>
    <a:srgbClr val="A5C3DD"/>
    <a:srgbClr val="D9E6F5"/>
    <a:srgbClr val="ED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6D893E-8255-4AE0-AADE-816320628541}">
  <a:tblStyle styleId="{7E6D893E-8255-4AE0-AADE-8163206285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783"/>
  </p:normalViewPr>
  <p:slideViewPr>
    <p:cSldViewPr snapToGrid="0" snapToObjects="1">
      <p:cViewPr>
        <p:scale>
          <a:sx n="125" d="100"/>
          <a:sy n="125" d="100"/>
        </p:scale>
        <p:origin x="16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343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4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1109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00CB7-7E2C-FD49-AAB3-452748845AF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948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84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93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37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799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21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05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983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02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0"/>
          <p:cNvSpPr txBox="1">
            <a:spLocks noGrp="1"/>
          </p:cNvSpPr>
          <p:nvPr>
            <p:ph type="ctrTitle"/>
          </p:nvPr>
        </p:nvSpPr>
        <p:spPr>
          <a:xfrm>
            <a:off x="1221356" y="488452"/>
            <a:ext cx="4415175" cy="1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0" name="Google Shape;10;p60"/>
          <p:cNvSpPr txBox="1">
            <a:spLocks noGrp="1"/>
          </p:cNvSpPr>
          <p:nvPr>
            <p:ph type="subTitle" idx="1"/>
          </p:nvPr>
        </p:nvSpPr>
        <p:spPr>
          <a:xfrm>
            <a:off x="1221356" y="2164081"/>
            <a:ext cx="4415175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3"/>
          <p:cNvSpPr txBox="1">
            <a:spLocks noGrp="1"/>
          </p:cNvSpPr>
          <p:nvPr>
            <p:ph type="title"/>
          </p:nvPr>
        </p:nvSpPr>
        <p:spPr>
          <a:xfrm>
            <a:off x="2175385" y="2052448"/>
            <a:ext cx="250717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07" name="Google Shape;107;p73"/>
          <p:cNvSpPr txBox="1">
            <a:spLocks noGrp="1"/>
          </p:cNvSpPr>
          <p:nvPr>
            <p:ph type="subTitle" idx="1"/>
          </p:nvPr>
        </p:nvSpPr>
        <p:spPr>
          <a:xfrm>
            <a:off x="2175441" y="2992650"/>
            <a:ext cx="2507175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3"/>
          <p:cNvSpPr txBox="1">
            <a:spLocks noGrp="1"/>
          </p:cNvSpPr>
          <p:nvPr>
            <p:ph type="title" idx="2"/>
          </p:nvPr>
        </p:nvSpPr>
        <p:spPr>
          <a:xfrm>
            <a:off x="3100444" y="1151550"/>
            <a:ext cx="657225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3">
  <p:cSld name="CUSTOM_1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4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4"/>
          <p:cNvSpPr txBox="1">
            <a:spLocks noGrp="1"/>
          </p:cNvSpPr>
          <p:nvPr>
            <p:ph type="subTitle" idx="1"/>
          </p:nvPr>
        </p:nvSpPr>
        <p:spPr>
          <a:xfrm>
            <a:off x="539981" y="158115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74"/>
          <p:cNvSpPr txBox="1">
            <a:spLocks noGrp="1"/>
          </p:cNvSpPr>
          <p:nvPr>
            <p:ph type="subTitle" idx="2"/>
          </p:nvPr>
        </p:nvSpPr>
        <p:spPr>
          <a:xfrm>
            <a:off x="2589629" y="158115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74"/>
          <p:cNvSpPr txBox="1">
            <a:spLocks noGrp="1"/>
          </p:cNvSpPr>
          <p:nvPr>
            <p:ph type="subTitle" idx="3"/>
          </p:nvPr>
        </p:nvSpPr>
        <p:spPr>
          <a:xfrm>
            <a:off x="2589643" y="1855400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4"/>
          <p:cNvSpPr txBox="1">
            <a:spLocks noGrp="1"/>
          </p:cNvSpPr>
          <p:nvPr>
            <p:ph type="subTitle" idx="4"/>
          </p:nvPr>
        </p:nvSpPr>
        <p:spPr>
          <a:xfrm>
            <a:off x="540000" y="1855400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4"/>
          <p:cNvSpPr txBox="1">
            <a:spLocks noGrp="1"/>
          </p:cNvSpPr>
          <p:nvPr>
            <p:ph type="subTitle" idx="5"/>
          </p:nvPr>
        </p:nvSpPr>
        <p:spPr>
          <a:xfrm>
            <a:off x="4639266" y="158115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74"/>
          <p:cNvSpPr txBox="1">
            <a:spLocks noGrp="1"/>
          </p:cNvSpPr>
          <p:nvPr>
            <p:ph type="subTitle" idx="6"/>
          </p:nvPr>
        </p:nvSpPr>
        <p:spPr>
          <a:xfrm>
            <a:off x="4639276" y="1855400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4"/>
          <p:cNvSpPr txBox="1">
            <a:spLocks noGrp="1"/>
          </p:cNvSpPr>
          <p:nvPr>
            <p:ph type="subTitle" idx="7"/>
          </p:nvPr>
        </p:nvSpPr>
        <p:spPr>
          <a:xfrm>
            <a:off x="539981" y="3152775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74"/>
          <p:cNvSpPr txBox="1">
            <a:spLocks noGrp="1"/>
          </p:cNvSpPr>
          <p:nvPr>
            <p:ph type="subTitle" idx="8"/>
          </p:nvPr>
        </p:nvSpPr>
        <p:spPr>
          <a:xfrm>
            <a:off x="2589629" y="3152775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74"/>
          <p:cNvSpPr txBox="1">
            <a:spLocks noGrp="1"/>
          </p:cNvSpPr>
          <p:nvPr>
            <p:ph type="subTitle" idx="9"/>
          </p:nvPr>
        </p:nvSpPr>
        <p:spPr>
          <a:xfrm>
            <a:off x="2589643" y="3427025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4"/>
          <p:cNvSpPr txBox="1">
            <a:spLocks noGrp="1"/>
          </p:cNvSpPr>
          <p:nvPr>
            <p:ph type="subTitle" idx="13"/>
          </p:nvPr>
        </p:nvSpPr>
        <p:spPr>
          <a:xfrm>
            <a:off x="540000" y="3427025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4"/>
          <p:cNvSpPr txBox="1">
            <a:spLocks noGrp="1"/>
          </p:cNvSpPr>
          <p:nvPr>
            <p:ph type="subTitle" idx="14"/>
          </p:nvPr>
        </p:nvSpPr>
        <p:spPr>
          <a:xfrm>
            <a:off x="4639266" y="3152775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74"/>
          <p:cNvSpPr txBox="1">
            <a:spLocks noGrp="1"/>
          </p:cNvSpPr>
          <p:nvPr>
            <p:ph type="subTitle" idx="15"/>
          </p:nvPr>
        </p:nvSpPr>
        <p:spPr>
          <a:xfrm>
            <a:off x="4639276" y="3427025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5"/>
          <p:cNvSpPr txBox="1">
            <a:spLocks noGrp="1"/>
          </p:cNvSpPr>
          <p:nvPr>
            <p:ph type="title"/>
          </p:nvPr>
        </p:nvSpPr>
        <p:spPr>
          <a:xfrm>
            <a:off x="1041075" y="1638300"/>
            <a:ext cx="47758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6"/>
          <p:cNvSpPr txBox="1">
            <a:spLocks noGrp="1"/>
          </p:cNvSpPr>
          <p:nvPr>
            <p:ph type="title"/>
          </p:nvPr>
        </p:nvSpPr>
        <p:spPr>
          <a:xfrm>
            <a:off x="3372263" y="1468525"/>
            <a:ext cx="284625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76"/>
          <p:cNvSpPr txBox="1">
            <a:spLocks noGrp="1"/>
          </p:cNvSpPr>
          <p:nvPr>
            <p:ph type="subTitle" idx="1"/>
          </p:nvPr>
        </p:nvSpPr>
        <p:spPr>
          <a:xfrm>
            <a:off x="3372150" y="2865275"/>
            <a:ext cx="284625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8"/>
          <p:cNvSpPr txBox="1">
            <a:spLocks noGrp="1"/>
          </p:cNvSpPr>
          <p:nvPr>
            <p:ph type="title"/>
          </p:nvPr>
        </p:nvSpPr>
        <p:spPr>
          <a:xfrm>
            <a:off x="1970663" y="715375"/>
            <a:ext cx="2916675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9pPr>
          </a:lstStyle>
          <a:p>
            <a:endParaRPr/>
          </a:p>
        </p:txBody>
      </p:sp>
      <p:sp>
        <p:nvSpPr>
          <p:cNvPr id="133" name="Google Shape;133;p78"/>
          <p:cNvSpPr txBox="1">
            <a:spLocks noGrp="1"/>
          </p:cNvSpPr>
          <p:nvPr>
            <p:ph type="subTitle" idx="1"/>
          </p:nvPr>
        </p:nvSpPr>
        <p:spPr>
          <a:xfrm>
            <a:off x="1970663" y="1372800"/>
            <a:ext cx="2916675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8"/>
          <p:cNvSpPr txBox="1">
            <a:spLocks noGrp="1"/>
          </p:cNvSpPr>
          <p:nvPr>
            <p:ph type="title" idx="2"/>
          </p:nvPr>
        </p:nvSpPr>
        <p:spPr>
          <a:xfrm>
            <a:off x="1970663" y="2048875"/>
            <a:ext cx="2916675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9pPr>
          </a:lstStyle>
          <a:p>
            <a:endParaRPr/>
          </a:p>
        </p:txBody>
      </p:sp>
      <p:sp>
        <p:nvSpPr>
          <p:cNvPr id="135" name="Google Shape;135;p78"/>
          <p:cNvSpPr txBox="1">
            <a:spLocks noGrp="1"/>
          </p:cNvSpPr>
          <p:nvPr>
            <p:ph type="subTitle" idx="3"/>
          </p:nvPr>
        </p:nvSpPr>
        <p:spPr>
          <a:xfrm>
            <a:off x="1970663" y="2706350"/>
            <a:ext cx="2916675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8"/>
          <p:cNvSpPr txBox="1">
            <a:spLocks noGrp="1"/>
          </p:cNvSpPr>
          <p:nvPr>
            <p:ph type="title" idx="4"/>
          </p:nvPr>
        </p:nvSpPr>
        <p:spPr>
          <a:xfrm>
            <a:off x="1970663" y="3386025"/>
            <a:ext cx="2916675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9pPr>
          </a:lstStyle>
          <a:p>
            <a:endParaRPr/>
          </a:p>
        </p:txBody>
      </p:sp>
      <p:sp>
        <p:nvSpPr>
          <p:cNvPr id="137" name="Google Shape;137;p78"/>
          <p:cNvSpPr txBox="1">
            <a:spLocks noGrp="1"/>
          </p:cNvSpPr>
          <p:nvPr>
            <p:ph type="subTitle" idx="5"/>
          </p:nvPr>
        </p:nvSpPr>
        <p:spPr>
          <a:xfrm>
            <a:off x="1970663" y="4039925"/>
            <a:ext cx="2916675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9"/>
          <p:cNvSpPr txBox="1">
            <a:spLocks noGrp="1"/>
          </p:cNvSpPr>
          <p:nvPr>
            <p:ph type="title"/>
          </p:nvPr>
        </p:nvSpPr>
        <p:spPr>
          <a:xfrm>
            <a:off x="540000" y="1441700"/>
            <a:ext cx="22675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9"/>
          <p:cNvSpPr txBox="1">
            <a:spLocks noGrp="1"/>
          </p:cNvSpPr>
          <p:nvPr>
            <p:ph type="subTitle" idx="1"/>
          </p:nvPr>
        </p:nvSpPr>
        <p:spPr>
          <a:xfrm>
            <a:off x="540000" y="2390200"/>
            <a:ext cx="226755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0"/>
          <p:cNvSpPr txBox="1">
            <a:spLocks noGrp="1"/>
          </p:cNvSpPr>
          <p:nvPr>
            <p:ph type="title"/>
          </p:nvPr>
        </p:nvSpPr>
        <p:spPr>
          <a:xfrm>
            <a:off x="4050450" y="1441700"/>
            <a:ext cx="22675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80"/>
          <p:cNvSpPr txBox="1">
            <a:spLocks noGrp="1"/>
          </p:cNvSpPr>
          <p:nvPr>
            <p:ph type="subTitle" idx="1"/>
          </p:nvPr>
        </p:nvSpPr>
        <p:spPr>
          <a:xfrm>
            <a:off x="4050450" y="2390200"/>
            <a:ext cx="226755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1"/>
          <p:cNvSpPr txBox="1">
            <a:spLocks noGrp="1"/>
          </p:cNvSpPr>
          <p:nvPr>
            <p:ph type="title"/>
          </p:nvPr>
        </p:nvSpPr>
        <p:spPr>
          <a:xfrm>
            <a:off x="2114550" y="324150"/>
            <a:ext cx="26289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6" name="Google Shape;146;p81"/>
          <p:cNvSpPr txBox="1">
            <a:spLocks noGrp="1"/>
          </p:cNvSpPr>
          <p:nvPr>
            <p:ph type="subTitle" idx="1"/>
          </p:nvPr>
        </p:nvSpPr>
        <p:spPr>
          <a:xfrm>
            <a:off x="2114550" y="1567950"/>
            <a:ext cx="2628900" cy="11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81"/>
          <p:cNvSpPr txBox="1">
            <a:spLocks noGrp="1"/>
          </p:cNvSpPr>
          <p:nvPr>
            <p:ph type="subTitle" idx="2"/>
          </p:nvPr>
        </p:nvSpPr>
        <p:spPr>
          <a:xfrm>
            <a:off x="1978594" y="4265200"/>
            <a:ext cx="290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1"/>
          <p:cNvSpPr txBox="1"/>
          <p:nvPr/>
        </p:nvSpPr>
        <p:spPr>
          <a:xfrm>
            <a:off x="1898269" y="3544933"/>
            <a:ext cx="3061575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infographics &amp; images by </a:t>
            </a:r>
            <a:r>
              <a:rPr lang="en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2"/>
          <p:cNvSpPr txBox="1">
            <a:spLocks noGrp="1"/>
          </p:cNvSpPr>
          <p:nvPr>
            <p:ph type="subTitle" idx="1"/>
          </p:nvPr>
        </p:nvSpPr>
        <p:spPr>
          <a:xfrm>
            <a:off x="725175" y="1495425"/>
            <a:ext cx="2521575" cy="30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  <p:sp>
        <p:nvSpPr>
          <p:cNvPr id="152" name="Google Shape;152;p82"/>
          <p:cNvSpPr txBox="1">
            <a:spLocks noGrp="1"/>
          </p:cNvSpPr>
          <p:nvPr>
            <p:ph type="subTitle" idx="2"/>
          </p:nvPr>
        </p:nvSpPr>
        <p:spPr>
          <a:xfrm>
            <a:off x="3611250" y="1495425"/>
            <a:ext cx="2521575" cy="30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 txBox="1">
            <a:spLocks noGrp="1"/>
          </p:cNvSpPr>
          <p:nvPr>
            <p:ph type="title"/>
          </p:nvPr>
        </p:nvSpPr>
        <p:spPr>
          <a:xfrm>
            <a:off x="1045856" y="1517875"/>
            <a:ext cx="2417625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0" name="Google Shape;30;p63"/>
          <p:cNvSpPr txBox="1">
            <a:spLocks noGrp="1"/>
          </p:cNvSpPr>
          <p:nvPr>
            <p:ph type="subTitle" idx="1"/>
          </p:nvPr>
        </p:nvSpPr>
        <p:spPr>
          <a:xfrm>
            <a:off x="1045856" y="2487750"/>
            <a:ext cx="2417625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7BA4-EE7F-6841-808A-5FFA31EDC19F}" type="datetimeFigureOut">
              <a:rPr kumimoji="1" lang="zh-TW" altLang="en-US" smtClean="0"/>
              <a:t>2021/12/30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FE5C-74FF-2846-9CC1-7604FF98ED5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519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5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5"/>
          <p:cNvSpPr txBox="1">
            <a:spLocks noGrp="1"/>
          </p:cNvSpPr>
          <p:nvPr>
            <p:ph type="subTitle" idx="1"/>
          </p:nvPr>
        </p:nvSpPr>
        <p:spPr>
          <a:xfrm>
            <a:off x="835819" y="2762250"/>
            <a:ext cx="22558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5"/>
          <p:cNvSpPr txBox="1">
            <a:spLocks noGrp="1"/>
          </p:cNvSpPr>
          <p:nvPr>
            <p:ph type="subTitle" idx="2"/>
          </p:nvPr>
        </p:nvSpPr>
        <p:spPr>
          <a:xfrm>
            <a:off x="3766239" y="2762250"/>
            <a:ext cx="22558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5"/>
          <p:cNvSpPr txBox="1">
            <a:spLocks noGrp="1"/>
          </p:cNvSpPr>
          <p:nvPr>
            <p:ph type="subTitle" idx="3"/>
          </p:nvPr>
        </p:nvSpPr>
        <p:spPr>
          <a:xfrm>
            <a:off x="3766257" y="3036500"/>
            <a:ext cx="225585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5"/>
          <p:cNvSpPr txBox="1">
            <a:spLocks noGrp="1"/>
          </p:cNvSpPr>
          <p:nvPr>
            <p:ph type="subTitle" idx="4"/>
          </p:nvPr>
        </p:nvSpPr>
        <p:spPr>
          <a:xfrm>
            <a:off x="835838" y="3036500"/>
            <a:ext cx="225585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7"/>
          <p:cNvSpPr txBox="1">
            <a:spLocks noGrp="1"/>
          </p:cNvSpPr>
          <p:nvPr>
            <p:ph type="title"/>
          </p:nvPr>
        </p:nvSpPr>
        <p:spPr>
          <a:xfrm>
            <a:off x="1381613" y="368825"/>
            <a:ext cx="40947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ubTitle" idx="1"/>
          </p:nvPr>
        </p:nvSpPr>
        <p:spPr>
          <a:xfrm>
            <a:off x="1642050" y="1317325"/>
            <a:ext cx="35739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8"/>
          <p:cNvSpPr txBox="1">
            <a:spLocks noGrp="1"/>
          </p:cNvSpPr>
          <p:nvPr>
            <p:ph type="subTitle" idx="1"/>
          </p:nvPr>
        </p:nvSpPr>
        <p:spPr>
          <a:xfrm>
            <a:off x="540000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47" name="Google Shape;47;p68"/>
          <p:cNvSpPr txBox="1">
            <a:spLocks noGrp="1"/>
          </p:cNvSpPr>
          <p:nvPr>
            <p:ph type="subTitle" idx="2"/>
          </p:nvPr>
        </p:nvSpPr>
        <p:spPr>
          <a:xfrm>
            <a:off x="5073038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48" name="Google Shape;48;p68"/>
          <p:cNvSpPr txBox="1">
            <a:spLocks noGrp="1"/>
          </p:cNvSpPr>
          <p:nvPr>
            <p:ph type="subTitle" idx="3"/>
          </p:nvPr>
        </p:nvSpPr>
        <p:spPr>
          <a:xfrm>
            <a:off x="540000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49" name="Google Shape;49;p68"/>
          <p:cNvSpPr txBox="1">
            <a:spLocks noGrp="1"/>
          </p:cNvSpPr>
          <p:nvPr>
            <p:ph type="subTitle" idx="4"/>
          </p:nvPr>
        </p:nvSpPr>
        <p:spPr>
          <a:xfrm>
            <a:off x="5073038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0" name="Google Shape;50;p68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8"/>
          <p:cNvSpPr txBox="1">
            <a:spLocks noGrp="1"/>
          </p:cNvSpPr>
          <p:nvPr>
            <p:ph type="subTitle" idx="5"/>
          </p:nvPr>
        </p:nvSpPr>
        <p:spPr>
          <a:xfrm>
            <a:off x="2005613" y="1155375"/>
            <a:ext cx="2837925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9"/>
          <p:cNvSpPr txBox="1">
            <a:spLocks noGrp="1"/>
          </p:cNvSpPr>
          <p:nvPr>
            <p:ph type="subTitle" idx="1"/>
          </p:nvPr>
        </p:nvSpPr>
        <p:spPr>
          <a:xfrm>
            <a:off x="540000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4" name="Google Shape;54;p69"/>
          <p:cNvSpPr txBox="1">
            <a:spLocks noGrp="1"/>
          </p:cNvSpPr>
          <p:nvPr>
            <p:ph type="subTitle" idx="2"/>
          </p:nvPr>
        </p:nvSpPr>
        <p:spPr>
          <a:xfrm>
            <a:off x="5073038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5" name="Google Shape;55;p69"/>
          <p:cNvSpPr txBox="1">
            <a:spLocks noGrp="1"/>
          </p:cNvSpPr>
          <p:nvPr>
            <p:ph type="subTitle" idx="3"/>
          </p:nvPr>
        </p:nvSpPr>
        <p:spPr>
          <a:xfrm>
            <a:off x="540000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6" name="Google Shape;56;p69"/>
          <p:cNvSpPr txBox="1">
            <a:spLocks noGrp="1"/>
          </p:cNvSpPr>
          <p:nvPr>
            <p:ph type="subTitle" idx="4"/>
          </p:nvPr>
        </p:nvSpPr>
        <p:spPr>
          <a:xfrm>
            <a:off x="5073038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subTitle" idx="5"/>
          </p:nvPr>
        </p:nvSpPr>
        <p:spPr>
          <a:xfrm>
            <a:off x="2105813" y="1133173"/>
            <a:ext cx="263745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9"/>
          <p:cNvSpPr txBox="1">
            <a:spLocks noGrp="1"/>
          </p:cNvSpPr>
          <p:nvPr>
            <p:ph type="subTitle" idx="6"/>
          </p:nvPr>
        </p:nvSpPr>
        <p:spPr>
          <a:xfrm>
            <a:off x="2806519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60" name="Google Shape;60;p69"/>
          <p:cNvSpPr txBox="1">
            <a:spLocks noGrp="1"/>
          </p:cNvSpPr>
          <p:nvPr>
            <p:ph type="subTitle" idx="7"/>
          </p:nvPr>
        </p:nvSpPr>
        <p:spPr>
          <a:xfrm>
            <a:off x="2806519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14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subTitle" idx="1"/>
          </p:nvPr>
        </p:nvSpPr>
        <p:spPr>
          <a:xfrm>
            <a:off x="539981" y="1381200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subTitle" idx="2"/>
          </p:nvPr>
        </p:nvSpPr>
        <p:spPr>
          <a:xfrm>
            <a:off x="540000" y="1655450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0"/>
          <p:cNvSpPr txBox="1">
            <a:spLocks noGrp="1"/>
          </p:cNvSpPr>
          <p:nvPr>
            <p:ph type="subTitle" idx="3"/>
          </p:nvPr>
        </p:nvSpPr>
        <p:spPr>
          <a:xfrm>
            <a:off x="539981" y="2486150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subTitle" idx="4"/>
          </p:nvPr>
        </p:nvSpPr>
        <p:spPr>
          <a:xfrm>
            <a:off x="540000" y="2760400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0"/>
          <p:cNvSpPr txBox="1">
            <a:spLocks noGrp="1"/>
          </p:cNvSpPr>
          <p:nvPr>
            <p:ph type="subTitle" idx="5"/>
          </p:nvPr>
        </p:nvSpPr>
        <p:spPr>
          <a:xfrm>
            <a:off x="539981" y="3538875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0"/>
          <p:cNvSpPr txBox="1">
            <a:spLocks noGrp="1"/>
          </p:cNvSpPr>
          <p:nvPr>
            <p:ph type="subTitle" idx="6"/>
          </p:nvPr>
        </p:nvSpPr>
        <p:spPr>
          <a:xfrm>
            <a:off x="540000" y="3813125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0"/>
          <p:cNvSpPr txBox="1">
            <a:spLocks noGrp="1"/>
          </p:cNvSpPr>
          <p:nvPr>
            <p:ph type="subTitle" idx="7"/>
          </p:nvPr>
        </p:nvSpPr>
        <p:spPr>
          <a:xfrm>
            <a:off x="4300631" y="1381200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70"/>
          <p:cNvSpPr txBox="1">
            <a:spLocks noGrp="1"/>
          </p:cNvSpPr>
          <p:nvPr>
            <p:ph type="subTitle" idx="8"/>
          </p:nvPr>
        </p:nvSpPr>
        <p:spPr>
          <a:xfrm>
            <a:off x="4300650" y="1655450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0"/>
          <p:cNvSpPr txBox="1">
            <a:spLocks noGrp="1"/>
          </p:cNvSpPr>
          <p:nvPr>
            <p:ph type="subTitle" idx="9"/>
          </p:nvPr>
        </p:nvSpPr>
        <p:spPr>
          <a:xfrm>
            <a:off x="4300631" y="2486150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0"/>
          <p:cNvSpPr txBox="1">
            <a:spLocks noGrp="1"/>
          </p:cNvSpPr>
          <p:nvPr>
            <p:ph type="subTitle" idx="13"/>
          </p:nvPr>
        </p:nvSpPr>
        <p:spPr>
          <a:xfrm>
            <a:off x="4300650" y="2760400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0"/>
          <p:cNvSpPr txBox="1">
            <a:spLocks noGrp="1"/>
          </p:cNvSpPr>
          <p:nvPr>
            <p:ph type="subTitle" idx="14"/>
          </p:nvPr>
        </p:nvSpPr>
        <p:spPr>
          <a:xfrm>
            <a:off x="4300631" y="3538875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70"/>
          <p:cNvSpPr txBox="1">
            <a:spLocks noGrp="1"/>
          </p:cNvSpPr>
          <p:nvPr>
            <p:ph type="subTitle" idx="15"/>
          </p:nvPr>
        </p:nvSpPr>
        <p:spPr>
          <a:xfrm>
            <a:off x="4300650" y="3813125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1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1"/>
          <p:cNvSpPr txBox="1">
            <a:spLocks noGrp="1"/>
          </p:cNvSpPr>
          <p:nvPr>
            <p:ph type="subTitle" idx="1"/>
          </p:nvPr>
        </p:nvSpPr>
        <p:spPr>
          <a:xfrm>
            <a:off x="539981" y="251460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71"/>
          <p:cNvSpPr txBox="1">
            <a:spLocks noGrp="1"/>
          </p:cNvSpPr>
          <p:nvPr>
            <p:ph type="subTitle" idx="2"/>
          </p:nvPr>
        </p:nvSpPr>
        <p:spPr>
          <a:xfrm>
            <a:off x="2589629" y="251460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1"/>
          <p:cNvSpPr txBox="1">
            <a:spLocks noGrp="1"/>
          </p:cNvSpPr>
          <p:nvPr>
            <p:ph type="subTitle" idx="3"/>
          </p:nvPr>
        </p:nvSpPr>
        <p:spPr>
          <a:xfrm>
            <a:off x="2589644" y="2788850"/>
            <a:ext cx="1678725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1"/>
          <p:cNvSpPr txBox="1">
            <a:spLocks noGrp="1"/>
          </p:cNvSpPr>
          <p:nvPr>
            <p:ph type="subTitle" idx="4"/>
          </p:nvPr>
        </p:nvSpPr>
        <p:spPr>
          <a:xfrm>
            <a:off x="540000" y="2788850"/>
            <a:ext cx="1678725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1"/>
          <p:cNvSpPr txBox="1">
            <a:spLocks noGrp="1"/>
          </p:cNvSpPr>
          <p:nvPr>
            <p:ph type="subTitle" idx="5"/>
          </p:nvPr>
        </p:nvSpPr>
        <p:spPr>
          <a:xfrm>
            <a:off x="4639266" y="251460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71"/>
          <p:cNvSpPr txBox="1">
            <a:spLocks noGrp="1"/>
          </p:cNvSpPr>
          <p:nvPr>
            <p:ph type="subTitle" idx="6"/>
          </p:nvPr>
        </p:nvSpPr>
        <p:spPr>
          <a:xfrm>
            <a:off x="4639277" y="2788850"/>
            <a:ext cx="1678725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2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72"/>
          <p:cNvGrpSpPr/>
          <p:nvPr/>
        </p:nvGrpSpPr>
        <p:grpSpPr>
          <a:xfrm>
            <a:off x="482175" y="1060546"/>
            <a:ext cx="5893200" cy="4192921"/>
            <a:chOff x="642900" y="1060546"/>
            <a:chExt cx="7857600" cy="4192921"/>
          </a:xfrm>
        </p:grpSpPr>
        <p:sp>
          <p:nvSpPr>
            <p:cNvPr id="86" name="Google Shape;86;p72"/>
            <p:cNvSpPr/>
            <p:nvPr/>
          </p:nvSpPr>
          <p:spPr>
            <a:xfrm>
              <a:off x="642900" y="1714500"/>
              <a:ext cx="7857600" cy="288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" name="Google Shape;87;p72"/>
            <p:cNvCxnSpPr/>
            <p:nvPr/>
          </p:nvCxnSpPr>
          <p:spPr>
            <a:xfrm>
              <a:off x="6350492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72"/>
            <p:cNvCxnSpPr/>
            <p:nvPr/>
          </p:nvCxnSpPr>
          <p:spPr>
            <a:xfrm>
              <a:off x="7424133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72"/>
            <p:cNvCxnSpPr/>
            <p:nvPr/>
          </p:nvCxnSpPr>
          <p:spPr>
            <a:xfrm>
              <a:off x="8497775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72"/>
            <p:cNvCxnSpPr/>
            <p:nvPr/>
          </p:nvCxnSpPr>
          <p:spPr>
            <a:xfrm rot="10800000">
              <a:off x="6886351" y="2024867"/>
              <a:ext cx="0" cy="3228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72"/>
            <p:cNvCxnSpPr/>
            <p:nvPr/>
          </p:nvCxnSpPr>
          <p:spPr>
            <a:xfrm rot="10800000">
              <a:off x="6886351" y="1060546"/>
              <a:ext cx="0" cy="3228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2"/>
            <p:cNvCxnSpPr/>
            <p:nvPr/>
          </p:nvCxnSpPr>
          <p:spPr>
            <a:xfrm>
              <a:off x="5276867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72"/>
            <p:cNvCxnSpPr/>
            <p:nvPr/>
          </p:nvCxnSpPr>
          <p:spPr>
            <a:xfrm>
              <a:off x="1721342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72"/>
            <p:cNvCxnSpPr/>
            <p:nvPr/>
          </p:nvCxnSpPr>
          <p:spPr>
            <a:xfrm>
              <a:off x="2794983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72"/>
            <p:cNvCxnSpPr/>
            <p:nvPr/>
          </p:nvCxnSpPr>
          <p:spPr>
            <a:xfrm>
              <a:off x="3868625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72"/>
            <p:cNvCxnSpPr/>
            <p:nvPr/>
          </p:nvCxnSpPr>
          <p:spPr>
            <a:xfrm rot="10800000">
              <a:off x="2257201" y="2024867"/>
              <a:ext cx="0" cy="3228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72"/>
            <p:cNvCxnSpPr/>
            <p:nvPr/>
          </p:nvCxnSpPr>
          <p:spPr>
            <a:xfrm rot="10800000">
              <a:off x="2257201" y="1060546"/>
              <a:ext cx="0" cy="3228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8" name="Google Shape;98;p72"/>
          <p:cNvGrpSpPr/>
          <p:nvPr/>
        </p:nvGrpSpPr>
        <p:grpSpPr>
          <a:xfrm>
            <a:off x="3151105" y="2616084"/>
            <a:ext cx="555791" cy="1077178"/>
            <a:chOff x="2446425" y="1033300"/>
            <a:chExt cx="1176650" cy="1710350"/>
          </a:xfrm>
        </p:grpSpPr>
        <p:sp>
          <p:nvSpPr>
            <p:cNvPr id="99" name="Google Shape;99;p72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2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2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2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2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2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5778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17/06/relationships/model3d" Target="../media/model3d8.glb"/><Relationship Id="rId3" Type="http://schemas.openxmlformats.org/officeDocument/2006/relationships/audio" Target="../media/audio4.wav"/><Relationship Id="rId7" Type="http://schemas.microsoft.com/office/2017/06/relationships/model3d" Target="../media/model3d5.glb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microsoft.com/office/2017/06/relationships/model3d" Target="../media/model3d7.glb"/><Relationship Id="rId5" Type="http://schemas.microsoft.com/office/2017/06/relationships/model3d" Target="../media/model3d1.glb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microsoft.com/office/2017/06/relationships/model3d" Target="../media/model3d6.glb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audio" Target="../media/audio5.wav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11" Type="http://schemas.openxmlformats.org/officeDocument/2006/relationships/image" Target="../media/image32.png"/><Relationship Id="rId5" Type="http://schemas.openxmlformats.org/officeDocument/2006/relationships/audio" Target="../media/audio7.wav"/><Relationship Id="rId10" Type="http://schemas.microsoft.com/office/2017/06/relationships/model3d" Target="../media/model3d9.glb"/><Relationship Id="rId4" Type="http://schemas.openxmlformats.org/officeDocument/2006/relationships/audio" Target="../media/audio6.wav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audio" Target="../media/audio8.wav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audio" Target="../media/audio9.wav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17/06/relationships/model3d" Target="../media/model3d1.glb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audio" Target="../media/audio2.wav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11" Type="http://schemas.microsoft.com/office/2017/06/relationships/model3d" Target="../media/model3d4.glb"/><Relationship Id="rId5" Type="http://schemas.openxmlformats.org/officeDocument/2006/relationships/image" Target="../media/image2.png"/><Relationship Id="rId10" Type="http://schemas.openxmlformats.org/officeDocument/2006/relationships/image" Target="../media/image20.png"/><Relationship Id="rId4" Type="http://schemas.openxmlformats.org/officeDocument/2006/relationships/audio" Target="../media/audio3.wav"/><Relationship Id="rId9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09B2C24-B2BE-8042-8EB8-08E97765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p:sp>
        <p:nvSpPr>
          <p:cNvPr id="20" name="Google Shape;168;gf7f53bdbe3_0_66">
            <a:extLst>
              <a:ext uri="{FF2B5EF4-FFF2-40B4-BE49-F238E27FC236}">
                <a16:creationId xmlns:a16="http://schemas.microsoft.com/office/drawing/2014/main" id="{6E1E090A-F6ED-814C-BA18-BCF6A22AB5E1}"/>
              </a:ext>
            </a:extLst>
          </p:cNvPr>
          <p:cNvSpPr txBox="1">
            <a:spLocks/>
          </p:cNvSpPr>
          <p:nvPr/>
        </p:nvSpPr>
        <p:spPr>
          <a:xfrm>
            <a:off x="1369693" y="1029351"/>
            <a:ext cx="4415175" cy="218704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5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魯比克之星</a:t>
            </a:r>
            <a:endParaRPr lang="en-US" altLang="zh-TW" sz="5400" dirty="0">
              <a:solidFill>
                <a:srgbClr val="FFC13E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25" name="Google Shape;180;gf7f53bdbe3_0_66">
            <a:extLst>
              <a:ext uri="{FF2B5EF4-FFF2-40B4-BE49-F238E27FC236}">
                <a16:creationId xmlns:a16="http://schemas.microsoft.com/office/drawing/2014/main" id="{0AE2D2EC-78A4-8246-969A-39C504EE5E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9" y="2784293"/>
            <a:ext cx="1056253" cy="10562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圓角矩形 21">
            <a:extLst>
              <a:ext uri="{FF2B5EF4-FFF2-40B4-BE49-F238E27FC236}">
                <a16:creationId xmlns:a16="http://schemas.microsoft.com/office/drawing/2014/main" id="{E138C96D-0C4E-E748-86C5-1F119175950D}"/>
              </a:ext>
            </a:extLst>
          </p:cNvPr>
          <p:cNvSpPr/>
          <p:nvPr/>
        </p:nvSpPr>
        <p:spPr>
          <a:xfrm>
            <a:off x="2284756" y="2122875"/>
            <a:ext cx="2288486" cy="404350"/>
          </a:xfrm>
          <a:prstGeom prst="roundRect">
            <a:avLst/>
          </a:prstGeom>
          <a:solidFill>
            <a:srgbClr val="757B86">
              <a:alpha val="3093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DotGothic16" panose="02020900000000000000" pitchFamily="18" charset="-128"/>
                <a:ea typeface="DotGothic16" panose="02020900000000000000" pitchFamily="18" charset="-128"/>
              </a:rPr>
              <a:t>S T A R T</a:t>
            </a:r>
            <a:endParaRPr kumimoji="1" lang="zh-TW" altLang="en-US" sz="2000" dirty="0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31F2E14F-933E-4146-83D2-B7C68EF37105}"/>
              </a:ext>
            </a:extLst>
          </p:cNvPr>
          <p:cNvSpPr/>
          <p:nvPr/>
        </p:nvSpPr>
        <p:spPr>
          <a:xfrm>
            <a:off x="2284757" y="2757950"/>
            <a:ext cx="2288486" cy="404350"/>
          </a:xfrm>
          <a:prstGeom prst="roundRect">
            <a:avLst/>
          </a:prstGeom>
          <a:solidFill>
            <a:srgbClr val="757B86">
              <a:alpha val="3093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DotGothic16" panose="02020900000000000000" pitchFamily="18" charset="-128"/>
                <a:ea typeface="DotGothic16" panose="02020900000000000000" pitchFamily="18" charset="-128"/>
              </a:rPr>
              <a:t>Q U I T</a:t>
            </a:r>
            <a:endParaRPr kumimoji="1" lang="zh-TW" altLang="en-US" sz="2000" dirty="0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pic>
        <p:nvPicPr>
          <p:cNvPr id="33" name="Google Shape;179;gf7f53bdbe3_0_66">
            <a:extLst>
              <a:ext uri="{FF2B5EF4-FFF2-40B4-BE49-F238E27FC236}">
                <a16:creationId xmlns:a16="http://schemas.microsoft.com/office/drawing/2014/main" id="{64850C6C-329F-F449-92BD-297E84EE46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5521585" y="-479617"/>
            <a:ext cx="1793616" cy="1833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207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66A154D8-542A-F644-B861-D587B119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 descr="Uranus">
                <a:extLst>
                  <a:ext uri="{FF2B5EF4-FFF2-40B4-BE49-F238E27FC236}">
                    <a16:creationId xmlns:a16="http://schemas.microsoft.com/office/drawing/2014/main" id="{12FE38F6-374C-BF4C-B0B0-5CB2BB3F56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4017272"/>
                  </p:ext>
                </p:extLst>
              </p:nvPr>
            </p:nvGraphicFramePr>
            <p:xfrm>
              <a:off x="288326" y="885597"/>
              <a:ext cx="897924" cy="7943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97924" cy="79431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70390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7281" d="1000000"/>
                    <am3d:preTrans dx="0" dy="-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9028" ay="1128578" az="-29754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36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 descr="Uranus">
                <a:extLst>
                  <a:ext uri="{FF2B5EF4-FFF2-40B4-BE49-F238E27FC236}">
                    <a16:creationId xmlns:a16="http://schemas.microsoft.com/office/drawing/2014/main" id="{12FE38F6-374C-BF4C-B0B0-5CB2BB3F56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326" y="885597"/>
                <a:ext cx="897924" cy="794317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828CAEB1-B22C-0247-B9FA-9C72BE2C7D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4682591"/>
                  </p:ext>
                </p:extLst>
              </p:nvPr>
            </p:nvGraphicFramePr>
            <p:xfrm rot="1742580">
              <a:off x="142351" y="3919312"/>
              <a:ext cx="1050614" cy="858576"/>
            </p:xfrm>
            <a:graphic>
              <a:graphicData uri="http://schemas.microsoft.com/office/drawing/2017/model3d">
                <am3d:model3d r:embed="rId7">
                  <am3d:spPr>
                    <a:xfrm rot="1742580">
                      <a:off x="0" y="0"/>
                      <a:ext cx="1050614" cy="858576"/>
                    </a:xfrm>
                    <a:prstGeom prst="rect">
                      <a:avLst/>
                    </a:prstGeom>
                  </am3d:spPr>
                  <am3d:camera>
                    <am3d:pos x="0" y="0" z="76424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-144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761431" ay="1875831" az="982360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05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828CAEB1-B22C-0247-B9FA-9C72BE2C7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742580">
                <a:off x="142351" y="3919312"/>
                <a:ext cx="1050614" cy="858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0EA3BBF4-774B-6146-A96F-2C6F06385F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6574675"/>
                  </p:ext>
                </p:extLst>
              </p:nvPr>
            </p:nvGraphicFramePr>
            <p:xfrm>
              <a:off x="3638403" y="3019789"/>
              <a:ext cx="1125490" cy="155545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5490" cy="1555452"/>
                    </a:xfrm>
                    <a:prstGeom prst="rect">
                      <a:avLst/>
                    </a:prstGeom>
                  </am3d:spPr>
                  <am3d:camera>
                    <am3d:pos x="0" y="0" z="785677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" d="1000000"/>
                    <am3d:preTrans dx="0" dy="-15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35494" ay="-473381" az="-22567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884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0EA3BBF4-774B-6146-A96F-2C6F06385F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38403" y="3019789"/>
                <a:ext cx="1125490" cy="1555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F813D4F9-368B-EE4D-86AF-E58476E6D0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6224393"/>
                  </p:ext>
                </p:extLst>
              </p:nvPr>
            </p:nvGraphicFramePr>
            <p:xfrm rot="967128">
              <a:off x="2037489" y="4074343"/>
              <a:ext cx="898742" cy="898741"/>
            </p:xfrm>
            <a:graphic>
              <a:graphicData uri="http://schemas.microsoft.com/office/drawing/2017/model3d">
                <am3d:model3d r:embed="rId11">
                  <am3d:spPr>
                    <a:xfrm rot="967128">
                      <a:off x="0" y="0"/>
                      <a:ext cx="898742" cy="898741"/>
                    </a:xfrm>
                    <a:prstGeom prst="rect">
                      <a:avLst/>
                    </a:prstGeom>
                  </am3d:spPr>
                  <am3d:camera>
                    <am3d:pos x="0" y="0" z="719559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" d="1000000"/>
                    <am3d:preTrans dx="0" dy="-1049999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21984" ay="3014214" az="227422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253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F813D4F9-368B-EE4D-86AF-E58476E6D0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967128">
                <a:off x="2037489" y="4074343"/>
                <a:ext cx="898742" cy="898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7D88874B-1597-1446-BC5D-BCF71A58B6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3720889"/>
                  </p:ext>
                </p:extLst>
              </p:nvPr>
            </p:nvGraphicFramePr>
            <p:xfrm rot="4969706">
              <a:off x="5016541" y="3971271"/>
              <a:ext cx="919800" cy="932407"/>
            </p:xfrm>
            <a:graphic>
              <a:graphicData uri="http://schemas.microsoft.com/office/drawing/2017/model3d">
                <am3d:model3d r:embed="rId13">
                  <am3d:spPr>
                    <a:xfrm rot="4969706">
                      <a:off x="0" y="0"/>
                      <a:ext cx="919800" cy="93240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37470" ay="-2617605" az="545429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221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7D88874B-1597-1446-BC5D-BCF71A58B6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4969706">
                <a:off x="5016541" y="3971271"/>
                <a:ext cx="919800" cy="93240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Google Shape;185;gf203964e58_7_32">
            <a:extLst>
              <a:ext uri="{FF2B5EF4-FFF2-40B4-BE49-F238E27FC236}">
                <a16:creationId xmlns:a16="http://schemas.microsoft.com/office/drawing/2014/main" id="{1B8C8829-14C7-2E41-B440-8728482D2D1E}"/>
              </a:ext>
            </a:extLst>
          </p:cNvPr>
          <p:cNvSpPr txBox="1">
            <a:spLocks/>
          </p:cNvSpPr>
          <p:nvPr/>
        </p:nvSpPr>
        <p:spPr>
          <a:xfrm>
            <a:off x="1725449" y="1177978"/>
            <a:ext cx="3407101" cy="1393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H</a:t>
            </a:r>
            <a:r>
              <a:rPr lang="en-US" altLang="zh-TW" sz="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E</a:t>
            </a:r>
            <a:r>
              <a:rPr lang="en-US" altLang="zh-TW" sz="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L</a:t>
            </a:r>
            <a:r>
              <a:rPr lang="en-US" altLang="zh-TW" sz="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P M</a:t>
            </a:r>
            <a:r>
              <a:rPr lang="en-US" altLang="zh-TW" sz="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E,</a:t>
            </a:r>
            <a:r>
              <a:rPr lang="zh-TW" altLang="en-US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P</a:t>
            </a:r>
            <a:r>
              <a:rPr lang="en-US" altLang="zh-TW" sz="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L</a:t>
            </a:r>
            <a:r>
              <a:rPr lang="en-US" altLang="zh-TW" sz="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E</a:t>
            </a:r>
            <a:r>
              <a:rPr lang="en-US" altLang="zh-TW" sz="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A</a:t>
            </a:r>
            <a:r>
              <a:rPr lang="en-US" altLang="zh-TW" sz="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S</a:t>
            </a:r>
            <a:r>
              <a:rPr lang="en-US" altLang="zh-TW" sz="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 </a:t>
            </a:r>
            <a:r>
              <a:rPr lang="en-US" altLang="zh-TW" sz="180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E</a:t>
            </a:r>
          </a:p>
          <a:p>
            <a:pPr>
              <a:lnSpc>
                <a:spcPct val="150000"/>
              </a:lnSpc>
            </a:pPr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請在魯比克之星上搜集各種資源</a:t>
            </a:r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>
              <a:lnSpc>
                <a:spcPct val="150000"/>
              </a:lnSpc>
            </a:pPr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重新打造我的火箭，讓我回家</a:t>
            </a:r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endParaRPr lang="zh-TW" altLang="en-US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</p:spTree>
    <p:extLst>
      <p:ext uri="{BB962C8B-B14F-4D97-AF65-F5344CB8AC3E}">
        <p14:creationId xmlns:p14="http://schemas.microsoft.com/office/powerpoint/2010/main" val="409793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d_Viol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38" presetClass="emph" presetSubtype="128" repeatCount="1000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mph" presetSubtype="128" repeatCount="1000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8" presetClass="emph" presetSubtype="128" repeatCount="1000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8" presetClass="emph" presetSubtype="128" repeatCount="1000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887FD1C-1D54-0842-9321-C75FBA5CD70F}"/>
              </a:ext>
            </a:extLst>
          </p:cNvPr>
          <p:cNvSpPr/>
          <p:nvPr/>
        </p:nvSpPr>
        <p:spPr>
          <a:xfrm>
            <a:off x="578498" y="-373224"/>
            <a:ext cx="270588" cy="25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F0EADD6-15F1-B242-95FA-07CCE944D6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rcRect l="18724" t="18884" r="17924" b="17764"/>
          <a:stretch/>
        </p:blipFill>
        <p:spPr>
          <a:xfrm>
            <a:off x="2350670" y="2672816"/>
            <a:ext cx="2156660" cy="2156660"/>
          </a:xfrm>
          <a:prstGeom prst="ellipse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594231-45AD-0E4C-8BEA-4FF2C41D3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83080"/>
            <a:ext cx="6858000" cy="336042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FE26DE35-A246-3A40-BB80-2E7B35B78C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305501"/>
                  </p:ext>
                </p:extLst>
              </p:nvPr>
            </p:nvGraphicFramePr>
            <p:xfrm>
              <a:off x="2809280" y="-2729664"/>
              <a:ext cx="1206131" cy="272966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06131" cy="2729664"/>
                    </a:xfrm>
                    <a:prstGeom prst="rect">
                      <a:avLst/>
                    </a:prstGeom>
                  </am3d:spPr>
                  <am3d:camera>
                    <am3d:pos x="0" y="0" z="581612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14" d="1000000"/>
                    <am3d:preTrans dx="0" dy="462856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877261" ay="-4266322" az="-896171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581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FE26DE35-A246-3A40-BB80-2E7B35B78C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9280" y="-2729664"/>
                <a:ext cx="1206131" cy="2729664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Google Shape;168;gf7f53bdbe3_0_66">
            <a:extLst>
              <a:ext uri="{FF2B5EF4-FFF2-40B4-BE49-F238E27FC236}">
                <a16:creationId xmlns:a16="http://schemas.microsoft.com/office/drawing/2014/main" id="{ADAFCCFE-CF49-B24D-B252-357F07919835}"/>
              </a:ext>
            </a:extLst>
          </p:cNvPr>
          <p:cNvSpPr txBox="1">
            <a:spLocks/>
          </p:cNvSpPr>
          <p:nvPr/>
        </p:nvSpPr>
        <p:spPr>
          <a:xfrm>
            <a:off x="1221412" y="1396412"/>
            <a:ext cx="4415175" cy="218704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5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YOU WIN!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模型 28">
                <a:extLst>
                  <a:ext uri="{FF2B5EF4-FFF2-40B4-BE49-F238E27FC236}">
                    <a16:creationId xmlns:a16="http://schemas.microsoft.com/office/drawing/2014/main" id="{596DF683-70A7-0C4A-A62F-93B804E8B3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55113621"/>
                  </p:ext>
                </p:extLst>
              </p:nvPr>
            </p:nvGraphicFramePr>
            <p:xfrm>
              <a:off x="1167063" y="2334127"/>
              <a:ext cx="2646947" cy="319604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646947" cy="3196042"/>
                    </a:xfrm>
                    <a:prstGeom prst="rect">
                      <a:avLst/>
                    </a:prstGeom>
                  </am3d:spPr>
                  <am3d:camera>
                    <am3d:pos x="0" y="0" z="720112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7132" d="1000000"/>
                    <am3d:preTrans dx="452861" dy="-12365612" dz="67877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276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模型 28">
                <a:extLst>
                  <a:ext uri="{FF2B5EF4-FFF2-40B4-BE49-F238E27FC236}">
                    <a16:creationId xmlns:a16="http://schemas.microsoft.com/office/drawing/2014/main" id="{596DF683-70A7-0C4A-A62F-93B804E8B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7063" y="2334127"/>
                <a:ext cx="2646947" cy="3196042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群組 29">
            <a:extLst>
              <a:ext uri="{FF2B5EF4-FFF2-40B4-BE49-F238E27FC236}">
                <a16:creationId xmlns:a16="http://schemas.microsoft.com/office/drawing/2014/main" id="{31C1DA7C-D985-FA48-98A2-55B8E84E1C18}"/>
              </a:ext>
            </a:extLst>
          </p:cNvPr>
          <p:cNvGrpSpPr/>
          <p:nvPr/>
        </p:nvGrpSpPr>
        <p:grpSpPr>
          <a:xfrm>
            <a:off x="3412346" y="3308150"/>
            <a:ext cx="2158136" cy="882557"/>
            <a:chOff x="3412346" y="3308150"/>
            <a:chExt cx="2158136" cy="882557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9F95BFE-D58A-4C4C-8C24-7180C3B47BBC}"/>
                </a:ext>
              </a:extLst>
            </p:cNvPr>
            <p:cNvSpPr txBox="1"/>
            <p:nvPr/>
          </p:nvSpPr>
          <p:spPr>
            <a:xfrm>
              <a:off x="3412346" y="3481554"/>
              <a:ext cx="2141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DotGothic16" panose="02020900000000000000" pitchFamily="18" charset="-128"/>
                  <a:ea typeface="DotGothic16" panose="02020900000000000000" pitchFamily="18" charset="-128"/>
                </a:rPr>
                <a:t>謝謝尼組好我的火箭</a:t>
              </a:r>
              <a:endParaRPr kumimoji="1" lang="en-US" altLang="zh-TW" dirty="0">
                <a:solidFill>
                  <a:schemeClr val="tx1"/>
                </a:solidFill>
                <a:latin typeface="DotGothic16" panose="02020900000000000000" pitchFamily="18" charset="-128"/>
                <a:ea typeface="DotGothic16" panose="02020900000000000000" pitchFamily="18" charset="-128"/>
              </a:endParaRPr>
            </a:p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DotGothic16" panose="02020900000000000000" pitchFamily="18" charset="-128"/>
                  <a:ea typeface="DotGothic16" panose="02020900000000000000" pitchFamily="18" charset="-128"/>
                </a:rPr>
                <a:t>讓我可以順利回到地球</a:t>
              </a:r>
            </a:p>
          </p:txBody>
        </p:sp>
        <p:sp>
          <p:nvSpPr>
            <p:cNvPr id="32" name="圓角矩形圖說文字 31">
              <a:extLst>
                <a:ext uri="{FF2B5EF4-FFF2-40B4-BE49-F238E27FC236}">
                  <a16:creationId xmlns:a16="http://schemas.microsoft.com/office/drawing/2014/main" id="{E5A90121-F632-B14E-A57F-034D3DDF8C09}"/>
                </a:ext>
              </a:extLst>
            </p:cNvPr>
            <p:cNvSpPr/>
            <p:nvPr/>
          </p:nvSpPr>
          <p:spPr>
            <a:xfrm>
              <a:off x="3429000" y="3308150"/>
              <a:ext cx="2141482" cy="882557"/>
            </a:xfrm>
            <a:prstGeom prst="wedgeRoundRectCallout">
              <a:avLst>
                <a:gd name="adj1" fmla="val -52809"/>
                <a:gd name="adj2" fmla="val 7477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237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sci-fi-rocket-engine-172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037E-6 0.07376 L -3.7037E-6 0.670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1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ixkit-fast-rocket-whoosh-171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9" presetClass="emph" presetSubtype="2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Happy_Sound_Effect_(getmp3.pro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60" presetClass="exit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0" presetClass="emph" presetSubtype="1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833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1E6E96-A62A-904B-89D2-764CA88B7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681" y="190431"/>
            <a:ext cx="2381322" cy="238132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26EB09D-C5DF-F54E-9A7C-92E9E02AF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81" y="190431"/>
            <a:ext cx="2381322" cy="238132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7696089-A641-B74F-BC79-63B8D126F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643" y="262784"/>
            <a:ext cx="2234483" cy="223448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B746286-5A84-4948-8897-B898DD03F6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643" y="262784"/>
            <a:ext cx="2234483" cy="223448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6F915ED-90ED-7949-99EC-5D76497F26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43" y="262784"/>
            <a:ext cx="2234483" cy="223448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0E3975C-3511-104A-BDF8-A9BFD94CED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159" y="2497267"/>
            <a:ext cx="2234483" cy="223448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BF40089-0B67-6B4A-B289-C7401A5A11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2159" y="2497267"/>
            <a:ext cx="2234483" cy="223448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1710E1A-D48B-2D4E-8934-7F82E9CD0B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6642" y="2497267"/>
            <a:ext cx="2234483" cy="223448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E3E0F55-BBE7-7348-B54C-7AE37A7E89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9369" y="3614508"/>
            <a:ext cx="169389" cy="150568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142D73A-05E4-AA45-852A-4F57CABB9F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5646" y="3525695"/>
            <a:ext cx="130559" cy="170294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82CACFCC-9D16-0D48-AF25-3365A94D13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7588" y="3387022"/>
            <a:ext cx="181095" cy="19862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71121F7F-0C1E-B441-BF82-98A930B883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2282" y="2744274"/>
            <a:ext cx="1024847" cy="87023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036CD26-53D2-F246-A313-C476F633CF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13595" y="2839216"/>
            <a:ext cx="202225" cy="647119"/>
          </a:xfrm>
          <a:prstGeom prst="rect">
            <a:avLst/>
          </a:prstGeom>
        </p:spPr>
      </p:pic>
      <p:sp>
        <p:nvSpPr>
          <p:cNvPr id="41" name="圓角矩形 40">
            <a:extLst>
              <a:ext uri="{FF2B5EF4-FFF2-40B4-BE49-F238E27FC236}">
                <a16:creationId xmlns:a16="http://schemas.microsoft.com/office/drawing/2014/main" id="{B09195F8-F57C-AC4E-8780-08F577B74CC3}"/>
              </a:ext>
            </a:extLst>
          </p:cNvPr>
          <p:cNvSpPr/>
          <p:nvPr/>
        </p:nvSpPr>
        <p:spPr>
          <a:xfrm>
            <a:off x="5555078" y="226602"/>
            <a:ext cx="299656" cy="29965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42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CFF94E-BC0E-F94C-BA95-B2074E0947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17306" y="467736"/>
            <a:ext cx="1752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5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6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6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1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6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6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68;gf7f53bdbe3_0_66">
            <a:extLst>
              <a:ext uri="{FF2B5EF4-FFF2-40B4-BE49-F238E27FC236}">
                <a16:creationId xmlns:a16="http://schemas.microsoft.com/office/drawing/2014/main" id="{6E1E090A-F6ED-814C-BA18-BCF6A22AB5E1}"/>
              </a:ext>
            </a:extLst>
          </p:cNvPr>
          <p:cNvSpPr txBox="1">
            <a:spLocks/>
          </p:cNvSpPr>
          <p:nvPr/>
        </p:nvSpPr>
        <p:spPr>
          <a:xfrm>
            <a:off x="1221412" y="1200247"/>
            <a:ext cx="4415175" cy="218704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5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魯比克之星</a:t>
            </a:r>
            <a:endParaRPr lang="en-US" altLang="zh-TW" sz="5400" dirty="0">
              <a:solidFill>
                <a:srgbClr val="FFC13E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975BB5-DA6E-604C-8F80-FD39CF936643}"/>
              </a:ext>
            </a:extLst>
          </p:cNvPr>
          <p:cNvSpPr/>
          <p:nvPr/>
        </p:nvSpPr>
        <p:spPr>
          <a:xfrm>
            <a:off x="1386571" y="1981200"/>
            <a:ext cx="4084858" cy="118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09B2C24-B2BE-8042-8EB8-08E97765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p:pic>
        <p:nvPicPr>
          <p:cNvPr id="25" name="Google Shape;180;gf7f53bdbe3_0_66">
            <a:extLst>
              <a:ext uri="{FF2B5EF4-FFF2-40B4-BE49-F238E27FC236}">
                <a16:creationId xmlns:a16="http://schemas.microsoft.com/office/drawing/2014/main" id="{0AE2D2EC-78A4-8246-969A-39C504EE5E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9" y="2784293"/>
            <a:ext cx="1056253" cy="10562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Google Shape;179;gf7f53bdbe3_0_66">
            <a:extLst>
              <a:ext uri="{FF2B5EF4-FFF2-40B4-BE49-F238E27FC236}">
                <a16:creationId xmlns:a16="http://schemas.microsoft.com/office/drawing/2014/main" id="{64850C6C-329F-F449-92BD-297E84EE46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5521585" y="-479617"/>
            <a:ext cx="1793616" cy="1833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2BD7614F-916D-8940-B5A8-3F96B64E863F}"/>
              </a:ext>
            </a:extLst>
          </p:cNvPr>
          <p:cNvGrpSpPr/>
          <p:nvPr/>
        </p:nvGrpSpPr>
        <p:grpSpPr>
          <a:xfrm>
            <a:off x="1531351" y="2113771"/>
            <a:ext cx="3795297" cy="915957"/>
            <a:chOff x="1534686" y="2051356"/>
            <a:chExt cx="3795297" cy="915957"/>
          </a:xfrm>
        </p:grpSpPr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E138C96D-0C4E-E748-86C5-1F119175950D}"/>
                </a:ext>
              </a:extLst>
            </p:cNvPr>
            <p:cNvSpPr/>
            <p:nvPr/>
          </p:nvSpPr>
          <p:spPr>
            <a:xfrm>
              <a:off x="1543148" y="2607313"/>
              <a:ext cx="1800000" cy="360000"/>
            </a:xfrm>
            <a:prstGeom prst="roundRect">
              <a:avLst/>
            </a:prstGeom>
            <a:solidFill>
              <a:srgbClr val="757B86">
                <a:alpha val="3093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L</a:t>
              </a:r>
              <a:r>
                <a:rPr kumimoji="1" lang="en-US" altLang="zh-TW" sz="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 </a:t>
              </a:r>
              <a:r>
                <a:rPr kumimoji="1" lang="en-US" altLang="zh-TW" sz="1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E</a:t>
              </a:r>
              <a:r>
                <a:rPr kumimoji="1" lang="en-US" altLang="zh-TW" sz="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 </a:t>
              </a:r>
              <a:r>
                <a:rPr kumimoji="1" lang="en-US" altLang="zh-TW" sz="1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V</a:t>
              </a:r>
              <a:r>
                <a:rPr kumimoji="1" lang="en-US" altLang="zh-TW" sz="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 </a:t>
              </a:r>
              <a:r>
                <a:rPr kumimoji="1" lang="en-US" altLang="zh-TW" sz="1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E</a:t>
              </a:r>
              <a:r>
                <a:rPr kumimoji="1" lang="en-US" altLang="zh-TW" sz="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 </a:t>
              </a:r>
              <a:r>
                <a:rPr kumimoji="1" lang="en-US" altLang="zh-TW" sz="1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L M</a:t>
              </a:r>
              <a:r>
                <a:rPr kumimoji="1" lang="en-US" altLang="zh-TW" sz="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 </a:t>
              </a:r>
              <a:r>
                <a:rPr kumimoji="1" lang="en-US" altLang="zh-TW" sz="1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A</a:t>
              </a:r>
              <a:r>
                <a:rPr kumimoji="1" lang="en-US" altLang="zh-TW" sz="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 </a:t>
              </a:r>
              <a:r>
                <a:rPr kumimoji="1" lang="en-US" altLang="zh-TW" sz="16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P</a:t>
              </a:r>
              <a:endParaRPr kumimoji="1" lang="zh-TW" altLang="en-US" sz="1600" dirty="0">
                <a:latin typeface="DotGothic16" panose="02020900000000000000" pitchFamily="18" charset="-128"/>
                <a:ea typeface="DotGothic16" panose="02020900000000000000" pitchFamily="18" charset="-128"/>
              </a:endParaRPr>
            </a:p>
          </p:txBody>
        </p:sp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31F2E14F-933E-4146-83D2-B7C68EF37105}"/>
                </a:ext>
              </a:extLst>
            </p:cNvPr>
            <p:cNvSpPr/>
            <p:nvPr/>
          </p:nvSpPr>
          <p:spPr>
            <a:xfrm>
              <a:off x="3529983" y="2607313"/>
              <a:ext cx="1800000" cy="360000"/>
            </a:xfrm>
            <a:prstGeom prst="roundRect">
              <a:avLst/>
            </a:prstGeom>
            <a:solidFill>
              <a:srgbClr val="757B86">
                <a:alpha val="3093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8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Q U I T</a:t>
              </a:r>
              <a:endParaRPr kumimoji="1" lang="zh-TW" altLang="en-US" sz="1800" dirty="0">
                <a:latin typeface="DotGothic16" panose="02020900000000000000" pitchFamily="18" charset="-128"/>
                <a:ea typeface="DotGothic16" panose="02020900000000000000" pitchFamily="18" charset="-128"/>
              </a:endParaRPr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DF96A20E-0640-5040-9B21-97316D08EF40}"/>
                </a:ext>
              </a:extLst>
            </p:cNvPr>
            <p:cNvSpPr/>
            <p:nvPr/>
          </p:nvSpPr>
          <p:spPr>
            <a:xfrm>
              <a:off x="1534686" y="2051356"/>
              <a:ext cx="1800000" cy="360000"/>
            </a:xfrm>
            <a:prstGeom prst="roundRect">
              <a:avLst/>
            </a:prstGeom>
            <a:solidFill>
              <a:srgbClr val="757B86">
                <a:alpha val="3093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8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S T A R T</a:t>
              </a:r>
              <a:endParaRPr kumimoji="1" lang="zh-TW" altLang="en-US" sz="1800" dirty="0">
                <a:latin typeface="DotGothic16" panose="02020900000000000000" pitchFamily="18" charset="-128"/>
                <a:ea typeface="DotGothic16" panose="02020900000000000000" pitchFamily="18" charset="-128"/>
              </a:endParaRPr>
            </a:p>
          </p:txBody>
        </p: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C04EEC16-D552-2748-94EB-429C43F75080}"/>
                </a:ext>
              </a:extLst>
            </p:cNvPr>
            <p:cNvSpPr/>
            <p:nvPr/>
          </p:nvSpPr>
          <p:spPr>
            <a:xfrm>
              <a:off x="3514854" y="2051356"/>
              <a:ext cx="1800000" cy="360000"/>
            </a:xfrm>
            <a:prstGeom prst="roundRect">
              <a:avLst/>
            </a:prstGeom>
            <a:solidFill>
              <a:srgbClr val="757B86">
                <a:alpha val="3093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800" dirty="0">
                  <a:latin typeface="DotGothic16" panose="02020900000000000000" pitchFamily="18" charset="-128"/>
                  <a:ea typeface="DotGothic16" panose="02020900000000000000" pitchFamily="18" charset="-128"/>
                </a:rPr>
                <a:t>H E I P</a:t>
              </a:r>
              <a:endParaRPr kumimoji="1" lang="zh-TW" altLang="en-US" sz="1800" dirty="0">
                <a:latin typeface="DotGothic16" panose="02020900000000000000" pitchFamily="18" charset="-128"/>
                <a:ea typeface="DotGothic16" panose="020209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73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C975BB5-DA6E-604C-8F80-FD39CF936643}"/>
              </a:ext>
            </a:extLst>
          </p:cNvPr>
          <p:cNvSpPr/>
          <p:nvPr/>
        </p:nvSpPr>
        <p:spPr>
          <a:xfrm>
            <a:off x="1386571" y="1981200"/>
            <a:ext cx="4084858" cy="1181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09B2C24-B2BE-8042-8EB8-08E97765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p:sp>
        <p:nvSpPr>
          <p:cNvPr id="20" name="Google Shape;168;gf7f53bdbe3_0_66">
            <a:extLst>
              <a:ext uri="{FF2B5EF4-FFF2-40B4-BE49-F238E27FC236}">
                <a16:creationId xmlns:a16="http://schemas.microsoft.com/office/drawing/2014/main" id="{6E1E090A-F6ED-814C-BA18-BCF6A22AB5E1}"/>
              </a:ext>
            </a:extLst>
          </p:cNvPr>
          <p:cNvSpPr txBox="1">
            <a:spLocks/>
          </p:cNvSpPr>
          <p:nvPr/>
        </p:nvSpPr>
        <p:spPr>
          <a:xfrm>
            <a:off x="1221412" y="1200247"/>
            <a:ext cx="4415175" cy="218704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5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魯比克之星</a:t>
            </a:r>
            <a:endParaRPr lang="en-US" altLang="zh-TW" sz="5400" dirty="0">
              <a:solidFill>
                <a:srgbClr val="FFC13E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25" name="Google Shape;180;gf7f53bdbe3_0_66">
            <a:extLst>
              <a:ext uri="{FF2B5EF4-FFF2-40B4-BE49-F238E27FC236}">
                <a16:creationId xmlns:a16="http://schemas.microsoft.com/office/drawing/2014/main" id="{0AE2D2EC-78A4-8246-969A-39C504EE5E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9" y="2784293"/>
            <a:ext cx="1056253" cy="10562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Google Shape;179;gf7f53bdbe3_0_66">
            <a:extLst>
              <a:ext uri="{FF2B5EF4-FFF2-40B4-BE49-F238E27FC236}">
                <a16:creationId xmlns:a16="http://schemas.microsoft.com/office/drawing/2014/main" id="{64850C6C-329F-F449-92BD-297E84EE46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5521585" y="-479617"/>
            <a:ext cx="1793616" cy="1833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54DB4AF8-2987-EA4B-92A4-9C1EC0645060}"/>
              </a:ext>
            </a:extLst>
          </p:cNvPr>
          <p:cNvGrpSpPr/>
          <p:nvPr/>
        </p:nvGrpSpPr>
        <p:grpSpPr>
          <a:xfrm>
            <a:off x="1841262" y="1915209"/>
            <a:ext cx="3175474" cy="1459140"/>
            <a:chOff x="1841262" y="1993557"/>
            <a:chExt cx="3175474" cy="1459140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4CEE67F9-6B4A-1E41-A23C-A42BD51B985E}"/>
                </a:ext>
              </a:extLst>
            </p:cNvPr>
            <p:cNvSpPr/>
            <p:nvPr/>
          </p:nvSpPr>
          <p:spPr>
            <a:xfrm>
              <a:off x="2277665" y="1993557"/>
              <a:ext cx="2306367" cy="1342767"/>
            </a:xfrm>
            <a:prstGeom prst="roundRect">
              <a:avLst>
                <a:gd name="adj" fmla="val 10192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rgbClr val="757B86"/>
                  </a:solidFill>
                </a:ln>
                <a:solidFill>
                  <a:srgbClr val="FFC13E"/>
                </a:solidFill>
              </a:endParaRP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45C60DC7-CC22-9E4E-8391-C90EA343F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0338" y="2948262"/>
              <a:ext cx="1" cy="4447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DA0A020B-3A9F-004E-84EC-7A597246E002}"/>
                </a:ext>
              </a:extLst>
            </p:cNvPr>
            <p:cNvGrpSpPr/>
            <p:nvPr/>
          </p:nvGrpSpPr>
          <p:grpSpPr>
            <a:xfrm>
              <a:off x="1841262" y="2389419"/>
              <a:ext cx="3175474" cy="1063278"/>
              <a:chOff x="1841262" y="2389419"/>
              <a:chExt cx="3175474" cy="1063278"/>
            </a:xfrm>
          </p:grpSpPr>
          <p:sp>
            <p:nvSpPr>
              <p:cNvPr id="32" name="Google Shape;224;gf6fbe1b2da_1_29">
                <a:extLst>
                  <a:ext uri="{FF2B5EF4-FFF2-40B4-BE49-F238E27FC236}">
                    <a16:creationId xmlns:a16="http://schemas.microsoft.com/office/drawing/2014/main" id="{3A5AD283-5155-D54A-B770-379ABC26E0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7067" y="3023172"/>
                <a:ext cx="605060" cy="429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45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9pPr>
              </a:lstStyle>
              <a:p>
                <a:r>
                  <a:rPr lang="en-US" altLang="zh-TW" sz="1600" b="0" dirty="0">
                    <a:latin typeface="DotGothic16"/>
                    <a:ea typeface="DotGothic16"/>
                    <a:cs typeface="DotGothic16"/>
                    <a:sym typeface="DotGothic16"/>
                  </a:rPr>
                  <a:t>YES</a:t>
                </a:r>
                <a:endParaRPr lang="zh-TW" altLang="en-US" sz="1600" b="0" dirty="0">
                  <a:latin typeface="DotGothic16"/>
                  <a:ea typeface="DotGothic16"/>
                  <a:cs typeface="DotGothic16"/>
                  <a:sym typeface="DotGothic16"/>
                </a:endParaRPr>
              </a:p>
            </p:txBody>
          </p: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D093237F-53C9-6343-9EB8-9BC4F820EA54}"/>
                  </a:ext>
                </a:extLst>
              </p:cNvPr>
              <p:cNvCxnSpPr/>
              <p:nvPr/>
            </p:nvCxnSpPr>
            <p:spPr>
              <a:xfrm flipH="1">
                <a:off x="1841262" y="2960125"/>
                <a:ext cx="3175474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Google Shape;224;gf6fbe1b2da_1_29">
                <a:extLst>
                  <a:ext uri="{FF2B5EF4-FFF2-40B4-BE49-F238E27FC236}">
                    <a16:creationId xmlns:a16="http://schemas.microsoft.com/office/drawing/2014/main" id="{216B679C-D38D-CD4A-B5E2-BAA49E3A32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9453" y="3023172"/>
                <a:ext cx="605060" cy="429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45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9pPr>
              </a:lstStyle>
              <a:p>
                <a:r>
                  <a:rPr lang="en-US" altLang="zh-TW" sz="1600" b="0" dirty="0">
                    <a:latin typeface="DotGothic16"/>
                    <a:ea typeface="DotGothic16"/>
                    <a:cs typeface="DotGothic16"/>
                    <a:sym typeface="DotGothic16"/>
                  </a:rPr>
                  <a:t>NO</a:t>
                </a:r>
                <a:endParaRPr lang="zh-TW" altLang="en-US" sz="1600" b="0" dirty="0">
                  <a:latin typeface="DotGothic16"/>
                  <a:ea typeface="DotGothic16"/>
                  <a:cs typeface="DotGothic16"/>
                  <a:sym typeface="DotGothic16"/>
                </a:endParaRPr>
              </a:p>
            </p:txBody>
          </p:sp>
          <p:sp>
            <p:nvSpPr>
              <p:cNvPr id="36" name="Google Shape;224;gf6fbe1b2da_1_29">
                <a:extLst>
                  <a:ext uri="{FF2B5EF4-FFF2-40B4-BE49-F238E27FC236}">
                    <a16:creationId xmlns:a16="http://schemas.microsoft.com/office/drawing/2014/main" id="{66A6DD30-A358-E443-A82A-BC3B995EA6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4120" y="2389419"/>
                <a:ext cx="1925913" cy="429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45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5200"/>
                  <a:buFont typeface="Amatic SC"/>
                  <a:buNone/>
                  <a:defRPr sz="3900" b="1" i="0" u="none" strike="noStrike" cap="none">
                    <a:solidFill>
                      <a:schemeClr val="lt2"/>
                    </a:solidFill>
                    <a:highlight>
                      <a:schemeClr val="dk1"/>
                    </a:highlight>
                    <a:latin typeface="Amatic SC"/>
                    <a:ea typeface="Amatic SC"/>
                    <a:cs typeface="Amatic SC"/>
                    <a:sym typeface="Amatic SC"/>
                  </a:defRPr>
                </a:lvl9pPr>
              </a:lstStyle>
              <a:p>
                <a:r>
                  <a:rPr lang="zh-TW" altLang="en-US" sz="1600" b="0" dirty="0">
                    <a:latin typeface="DotGothic16"/>
                    <a:ea typeface="DotGothic16"/>
                    <a:cs typeface="DotGothic16"/>
                    <a:sym typeface="DotGothic16"/>
                  </a:rPr>
                  <a:t>確定要離開？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346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40820D27-743C-2342-A095-FD2ED9673472}"/>
              </a:ext>
            </a:extLst>
          </p:cNvPr>
          <p:cNvSpPr txBox="1"/>
          <p:nvPr/>
        </p:nvSpPr>
        <p:spPr>
          <a:xfrm>
            <a:off x="4079000" y="484840"/>
            <a:ext cx="2442116" cy="131209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fontAlgn="base">
              <a:lnSpc>
                <a:spcPts val="1080"/>
              </a:lnSpc>
              <a:spcBef>
                <a:spcPts val="1000"/>
              </a:spcBef>
            </a:pPr>
            <a:r>
              <a:rPr lang="zh-TW" altLang="en-US" sz="12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抓住流星就可以增加生存時間！</a:t>
            </a:r>
            <a:endParaRPr lang="en-US" altLang="zh-TW" sz="1200" dirty="0">
              <a:solidFill>
                <a:srgbClr val="EBF3F8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fontAlgn="base">
              <a:lnSpc>
                <a:spcPts val="1080"/>
              </a:lnSpc>
              <a:spcBef>
                <a:spcPts val="1000"/>
              </a:spcBef>
            </a:pPr>
            <a:r>
              <a:rPr lang="zh-TW" altLang="en-US" sz="12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（抓取</a:t>
            </a:r>
            <a:r>
              <a:rPr lang="zh-TW" altLang="en-US" sz="1200" b="0" i="0" u="none" strike="noStrike" dirty="0">
                <a:solidFill>
                  <a:srgbClr val="EBF3F8"/>
                </a:solidFill>
                <a:effectLst/>
                <a:latin typeface="DotGothic16" panose="02020900000000000000" pitchFamily="18" charset="-128"/>
                <a:ea typeface="DotGothic16" panose="02020900000000000000" pitchFamily="18" charset="-128"/>
              </a:rPr>
              <a:t>方法將於之後解鎖）</a:t>
            </a:r>
            <a:endParaRPr lang="en-US" altLang="zh-TW" sz="1200" b="0" i="0" u="none" strike="noStrike" dirty="0">
              <a:solidFill>
                <a:srgbClr val="EBF3F8"/>
              </a:solidFill>
              <a:effectLst/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fontAlgn="base">
              <a:lnSpc>
                <a:spcPts val="1080"/>
              </a:lnSpc>
              <a:spcBef>
                <a:spcPts val="1000"/>
              </a:spcBef>
            </a:pPr>
            <a:r>
              <a:rPr lang="zh-TW" altLang="en-US" sz="12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記得還要避開隕石，不然被打到</a:t>
            </a:r>
            <a:endParaRPr lang="en-US" altLang="zh-TW" sz="1200" dirty="0">
              <a:solidFill>
                <a:srgbClr val="EBF3F8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fontAlgn="base">
              <a:lnSpc>
                <a:spcPts val="1080"/>
              </a:lnSpc>
              <a:spcBef>
                <a:spcPts val="1000"/>
              </a:spcBef>
            </a:pPr>
            <a:r>
              <a:rPr lang="zh-TW" altLang="en-US" sz="12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就會扣生存時間</a:t>
            </a:r>
            <a:endParaRPr lang="en-US" altLang="zh-TW" sz="1200" dirty="0">
              <a:solidFill>
                <a:srgbClr val="EBF3F8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fontAlgn="base">
              <a:lnSpc>
                <a:spcPts val="1080"/>
              </a:lnSpc>
              <a:spcBef>
                <a:spcPts val="1000"/>
              </a:spcBef>
            </a:pPr>
            <a:r>
              <a:rPr lang="zh-TW" altLang="en-US" sz="12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用上下左右鍵讓</a:t>
            </a:r>
            <a:r>
              <a:rPr lang="en-US" altLang="zh-TW" sz="12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Adi</a:t>
            </a:r>
            <a:r>
              <a:rPr lang="zh-TW" altLang="en-US" sz="12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在平面上走路！</a:t>
            </a: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41C8D1C3-F0B2-7949-A2CE-FB199358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346" y="2290127"/>
            <a:ext cx="1825241" cy="1588635"/>
          </a:xfrm>
          <a:prstGeom prst="rect">
            <a:avLst/>
          </a:prstGeom>
        </p:spPr>
      </p:pic>
      <p:pic>
        <p:nvPicPr>
          <p:cNvPr id="21" name="Google Shape;179;gf7f53bdbe3_0_66">
            <a:extLst>
              <a:ext uri="{FF2B5EF4-FFF2-40B4-BE49-F238E27FC236}">
                <a16:creationId xmlns:a16="http://schemas.microsoft.com/office/drawing/2014/main" id="{0258F181-AA25-2846-9093-5C8D95B12F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87879" y="2870226"/>
            <a:ext cx="3085909" cy="315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圓角矩形圖說文字 22">
            <a:extLst>
              <a:ext uri="{FF2B5EF4-FFF2-40B4-BE49-F238E27FC236}">
                <a16:creationId xmlns:a16="http://schemas.microsoft.com/office/drawing/2014/main" id="{F30C4B7D-F928-2047-B23F-A419F5BB5E9F}"/>
              </a:ext>
            </a:extLst>
          </p:cNvPr>
          <p:cNvSpPr/>
          <p:nvPr/>
        </p:nvSpPr>
        <p:spPr>
          <a:xfrm>
            <a:off x="3950453" y="342048"/>
            <a:ext cx="2666916" cy="1588634"/>
          </a:xfrm>
          <a:prstGeom prst="wedgeRoundRectCallout">
            <a:avLst>
              <a:gd name="adj1" fmla="val -49200"/>
              <a:gd name="adj2" fmla="val 93704"/>
              <a:gd name="adj3" fmla="val 16667"/>
            </a:avLst>
          </a:prstGeom>
          <a:noFill/>
          <a:ln>
            <a:solidFill>
              <a:srgbClr val="EBF3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B865106F-495F-674A-8E9E-2EDE68FE4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100" y="1680543"/>
            <a:ext cx="721800" cy="71819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99FC93B-9985-204B-91FB-6C43136AB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100" y="4086646"/>
            <a:ext cx="721800" cy="72180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4E154A3-308E-8947-B6B7-728C12B95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146" y="2890696"/>
            <a:ext cx="721800" cy="72180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AF07865-2D61-C346-8CEC-D946203460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5987" y="2890696"/>
            <a:ext cx="721800" cy="721801"/>
          </a:xfrm>
          <a:prstGeom prst="rect">
            <a:avLst/>
          </a:prstGeom>
        </p:spPr>
      </p:pic>
      <p:pic>
        <p:nvPicPr>
          <p:cNvPr id="33" name="Google Shape;180;gf7f53bdbe3_0_66">
            <a:extLst>
              <a:ext uri="{FF2B5EF4-FFF2-40B4-BE49-F238E27FC236}">
                <a16:creationId xmlns:a16="http://schemas.microsoft.com/office/drawing/2014/main" id="{E6558FFE-C88C-7442-B5DC-08748DA8EAB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39896">
            <a:off x="921157" y="478493"/>
            <a:ext cx="1100150" cy="11001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圓角矩形 35">
            <a:extLst>
              <a:ext uri="{FF2B5EF4-FFF2-40B4-BE49-F238E27FC236}">
                <a16:creationId xmlns:a16="http://schemas.microsoft.com/office/drawing/2014/main" id="{2747A311-F763-9248-9E61-B72B3A2355CC}"/>
              </a:ext>
            </a:extLst>
          </p:cNvPr>
          <p:cNvSpPr/>
          <p:nvPr/>
        </p:nvSpPr>
        <p:spPr>
          <a:xfrm>
            <a:off x="5663629" y="4631214"/>
            <a:ext cx="1101152" cy="360000"/>
          </a:xfrm>
          <a:prstGeom prst="roundRect">
            <a:avLst/>
          </a:prstGeom>
          <a:solidFill>
            <a:srgbClr val="757B86">
              <a:alpha val="3093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DotGothic16" panose="02020900000000000000" pitchFamily="18" charset="-128"/>
                <a:ea typeface="DotGothic16" panose="02020900000000000000" pitchFamily="18" charset="-128"/>
              </a:rPr>
              <a:t>下一頁～</a:t>
            </a:r>
          </a:p>
        </p:txBody>
      </p:sp>
    </p:spTree>
    <p:extLst>
      <p:ext uri="{BB962C8B-B14F-4D97-AF65-F5344CB8AC3E}">
        <p14:creationId xmlns:p14="http://schemas.microsoft.com/office/powerpoint/2010/main" val="421523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6AC2C052-8934-FA4D-8417-FCF62962DAD3}"/>
              </a:ext>
            </a:extLst>
          </p:cNvPr>
          <p:cNvSpPr txBox="1"/>
          <p:nvPr/>
        </p:nvSpPr>
        <p:spPr>
          <a:xfrm>
            <a:off x="1541736" y="838302"/>
            <a:ext cx="4202980" cy="7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1000"/>
              </a:spcBef>
            </a:pPr>
            <a:r>
              <a:rPr lang="zh-TW" altLang="en-US" sz="1600" b="0" i="0" u="none" strike="noStrike" dirty="0">
                <a:solidFill>
                  <a:srgbClr val="EBF3F8"/>
                </a:solidFill>
                <a:effectLst/>
                <a:latin typeface="DotGothic16" panose="02020900000000000000" pitchFamily="18" charset="-128"/>
                <a:ea typeface="DotGothic16" panose="02020900000000000000" pitchFamily="18" charset="-128"/>
              </a:rPr>
              <a:t>按住右鍵</a:t>
            </a:r>
            <a:r>
              <a:rPr lang="zh-TW" altLang="en-US" sz="16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托曳來旋轉整顆星球</a:t>
            </a:r>
            <a:endParaRPr lang="en-US" altLang="zh-TW" sz="1600" dirty="0">
              <a:solidFill>
                <a:srgbClr val="EBF3F8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  <a:p>
            <a:pPr algn="ctr" fontAlgn="base">
              <a:spcBef>
                <a:spcPts val="1000"/>
              </a:spcBef>
            </a:pPr>
            <a:r>
              <a:rPr lang="zh-TW" altLang="en-US" sz="16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按住左鍵往不同方向托曳來轉動單層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14CEBA77-4CF9-B247-B032-1B86567FFF4F}"/>
              </a:ext>
            </a:extLst>
          </p:cNvPr>
          <p:cNvGrpSpPr/>
          <p:nvPr/>
        </p:nvGrpSpPr>
        <p:grpSpPr>
          <a:xfrm>
            <a:off x="962676" y="2174627"/>
            <a:ext cx="2254849" cy="2161158"/>
            <a:chOff x="1540098" y="2042566"/>
            <a:chExt cx="1824744" cy="174892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1D61D64-269E-3948-B310-5DFF82BB9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0098" y="2042566"/>
              <a:ext cx="1824744" cy="1748924"/>
            </a:xfrm>
            <a:prstGeom prst="rect">
              <a:avLst/>
            </a:prstGeom>
          </p:spPr>
        </p:pic>
        <p:sp>
          <p:nvSpPr>
            <p:cNvPr id="30" name="向下箭號 29">
              <a:extLst>
                <a:ext uri="{FF2B5EF4-FFF2-40B4-BE49-F238E27FC236}">
                  <a16:creationId xmlns:a16="http://schemas.microsoft.com/office/drawing/2014/main" id="{D585D90F-9878-0249-B6E6-B81F069F7212}"/>
                </a:ext>
              </a:extLst>
            </p:cNvPr>
            <p:cNvSpPr/>
            <p:nvPr/>
          </p:nvSpPr>
          <p:spPr>
            <a:xfrm>
              <a:off x="2398655" y="2720993"/>
              <a:ext cx="107629" cy="877438"/>
            </a:xfrm>
            <a:prstGeom prst="downArrow">
              <a:avLst>
                <a:gd name="adj1" fmla="val 23709"/>
                <a:gd name="adj2" fmla="val 8680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2E83755-0099-3746-974B-41E577F29766}"/>
              </a:ext>
            </a:extLst>
          </p:cNvPr>
          <p:cNvGrpSpPr/>
          <p:nvPr/>
        </p:nvGrpSpPr>
        <p:grpSpPr>
          <a:xfrm>
            <a:off x="3643226" y="2205215"/>
            <a:ext cx="2254849" cy="2099983"/>
            <a:chOff x="3429000" y="2042565"/>
            <a:chExt cx="1824744" cy="169941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858996D9-7D92-AB45-8008-B44B40BA8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000" y="2042565"/>
              <a:ext cx="1824744" cy="1699418"/>
            </a:xfrm>
            <a:prstGeom prst="rect">
              <a:avLst/>
            </a:prstGeom>
          </p:spPr>
        </p:pic>
        <p:sp>
          <p:nvSpPr>
            <p:cNvPr id="34" name="向下箭號 33">
              <a:extLst>
                <a:ext uri="{FF2B5EF4-FFF2-40B4-BE49-F238E27FC236}">
                  <a16:creationId xmlns:a16="http://schemas.microsoft.com/office/drawing/2014/main" id="{8BCEFADA-8F8E-BF4F-A5A0-093F9ECF9A75}"/>
                </a:ext>
              </a:extLst>
            </p:cNvPr>
            <p:cNvSpPr/>
            <p:nvPr/>
          </p:nvSpPr>
          <p:spPr>
            <a:xfrm rot="5898265">
              <a:off x="3943116" y="2263657"/>
              <a:ext cx="107629" cy="877438"/>
            </a:xfrm>
            <a:prstGeom prst="downArrow">
              <a:avLst>
                <a:gd name="adj1" fmla="val 23709"/>
                <a:gd name="adj2" fmla="val 8680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6BACC8CA-9FB1-574F-A049-8AB535BF55C3}"/>
              </a:ext>
            </a:extLst>
          </p:cNvPr>
          <p:cNvSpPr/>
          <p:nvPr/>
        </p:nvSpPr>
        <p:spPr>
          <a:xfrm>
            <a:off x="4509932" y="4631214"/>
            <a:ext cx="2254849" cy="360000"/>
          </a:xfrm>
          <a:prstGeom prst="roundRect">
            <a:avLst/>
          </a:prstGeom>
          <a:solidFill>
            <a:srgbClr val="757B86">
              <a:alpha val="3093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DotGothic16" panose="02020900000000000000" pitchFamily="18" charset="-128"/>
                <a:ea typeface="DotGothic16" panose="02020900000000000000" pitchFamily="18" charset="-128"/>
              </a:rPr>
              <a:t>關閉，好想快點玩遊戲</a:t>
            </a:r>
          </a:p>
        </p:txBody>
      </p:sp>
    </p:spTree>
    <p:extLst>
      <p:ext uri="{BB962C8B-B14F-4D97-AF65-F5344CB8AC3E}">
        <p14:creationId xmlns:p14="http://schemas.microsoft.com/office/powerpoint/2010/main" val="81940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68;gf7f53bdbe3_0_66">
            <a:extLst>
              <a:ext uri="{FF2B5EF4-FFF2-40B4-BE49-F238E27FC236}">
                <a16:creationId xmlns:a16="http://schemas.microsoft.com/office/drawing/2014/main" id="{D4EE7F5D-5292-A540-8F9C-98ADA3A47D6C}"/>
              </a:ext>
            </a:extLst>
          </p:cNvPr>
          <p:cNvSpPr txBox="1">
            <a:spLocks/>
          </p:cNvSpPr>
          <p:nvPr/>
        </p:nvSpPr>
        <p:spPr>
          <a:xfrm>
            <a:off x="-37188" y="1771422"/>
            <a:ext cx="1244926" cy="238756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1</a:t>
            </a: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8360FB14-FFFF-A340-BF37-E6B4988F283E}"/>
              </a:ext>
            </a:extLst>
          </p:cNvPr>
          <p:cNvSpPr/>
          <p:nvPr/>
        </p:nvSpPr>
        <p:spPr>
          <a:xfrm>
            <a:off x="-876979" y="-4009082"/>
            <a:ext cx="6268264" cy="13733161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Google Shape;168;gf7f53bdbe3_0_66">
            <a:extLst>
              <a:ext uri="{FF2B5EF4-FFF2-40B4-BE49-F238E27FC236}">
                <a16:creationId xmlns:a16="http://schemas.microsoft.com/office/drawing/2014/main" id="{5B07B36C-133A-714C-B2FE-8A31CD64A038}"/>
              </a:ext>
            </a:extLst>
          </p:cNvPr>
          <p:cNvSpPr txBox="1">
            <a:spLocks/>
          </p:cNvSpPr>
          <p:nvPr/>
        </p:nvSpPr>
        <p:spPr>
          <a:xfrm>
            <a:off x="5730300" y="2247286"/>
            <a:ext cx="1472188" cy="246378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13235953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7</a:t>
            </a:r>
          </a:p>
        </p:txBody>
      </p:sp>
      <p:sp>
        <p:nvSpPr>
          <p:cNvPr id="25" name="Google Shape;168;gf7f53bdbe3_0_66">
            <a:extLst>
              <a:ext uri="{FF2B5EF4-FFF2-40B4-BE49-F238E27FC236}">
                <a16:creationId xmlns:a16="http://schemas.microsoft.com/office/drawing/2014/main" id="{0DE3850E-B6DC-E24B-8C81-FCE07153CF1F}"/>
              </a:ext>
            </a:extLst>
          </p:cNvPr>
          <p:cNvSpPr txBox="1">
            <a:spLocks/>
          </p:cNvSpPr>
          <p:nvPr/>
        </p:nvSpPr>
        <p:spPr>
          <a:xfrm rot="2402034">
            <a:off x="4193092" y="2647456"/>
            <a:ext cx="1244926" cy="246378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6</a:t>
            </a: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F745B7FD-E419-BB48-A2B8-F4008EACA71D}"/>
              </a:ext>
            </a:extLst>
          </p:cNvPr>
          <p:cNvSpPr/>
          <p:nvPr/>
        </p:nvSpPr>
        <p:spPr>
          <a:xfrm>
            <a:off x="-773722" y="-3594980"/>
            <a:ext cx="7239675" cy="12908541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A4883A7-3EE1-634F-AE87-1644A4987205}"/>
              </a:ext>
            </a:extLst>
          </p:cNvPr>
          <p:cNvSpPr/>
          <p:nvPr/>
        </p:nvSpPr>
        <p:spPr>
          <a:xfrm>
            <a:off x="-1790241" y="-3328455"/>
            <a:ext cx="6432122" cy="12150968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5002D64D-9B3D-8F44-A397-6096C783187A}"/>
              </a:ext>
            </a:extLst>
          </p:cNvPr>
          <p:cNvSpPr/>
          <p:nvPr/>
        </p:nvSpPr>
        <p:spPr>
          <a:xfrm>
            <a:off x="-2171144" y="-2916623"/>
            <a:ext cx="5828538" cy="11229630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D72151C7-E297-9B48-ABB6-03E3361A13D3}"/>
              </a:ext>
            </a:extLst>
          </p:cNvPr>
          <p:cNvSpPr/>
          <p:nvPr/>
        </p:nvSpPr>
        <p:spPr>
          <a:xfrm>
            <a:off x="-3140673" y="-650630"/>
            <a:ext cx="4833350" cy="6805246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A4F0F99-4CDE-9C4E-8480-786E09647E89}"/>
              </a:ext>
            </a:extLst>
          </p:cNvPr>
          <p:cNvSpPr/>
          <p:nvPr/>
        </p:nvSpPr>
        <p:spPr>
          <a:xfrm>
            <a:off x="-2169578" y="-1459524"/>
            <a:ext cx="4833350" cy="8634047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C775396-0F2E-A044-B853-A04D5CE9C622}"/>
              </a:ext>
            </a:extLst>
          </p:cNvPr>
          <p:cNvSpPr/>
          <p:nvPr/>
        </p:nvSpPr>
        <p:spPr>
          <a:xfrm>
            <a:off x="-4197245" y="0"/>
            <a:ext cx="4833350" cy="5363307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E0AEC4-4EDA-4641-9C78-0C8F810220CB}"/>
              </a:ext>
            </a:extLst>
          </p:cNvPr>
          <p:cNvSpPr txBox="1"/>
          <p:nvPr/>
        </p:nvSpPr>
        <p:spPr>
          <a:xfrm>
            <a:off x="2466338" y="374515"/>
            <a:ext cx="1887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1000"/>
              </a:spcBef>
            </a:pPr>
            <a:r>
              <a:rPr lang="en-US" altLang="zh-TW" sz="24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Level Map</a:t>
            </a:r>
            <a:endParaRPr lang="zh-TW" altLang="en-US" sz="2400" dirty="0">
              <a:solidFill>
                <a:srgbClr val="EBF3F8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7CAB0-8BA3-7C40-AAC4-AC851D91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62" y="1728187"/>
            <a:ext cx="886516" cy="8865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5E3667-FB62-4E4F-B996-6924DF8AB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237" y="1291572"/>
            <a:ext cx="1143000" cy="1104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7B7147-A02D-D344-979F-4B849EBBC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535" y="2933080"/>
            <a:ext cx="571500" cy="546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03CA33-C999-2247-982A-16D45F67D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819" y="3409830"/>
            <a:ext cx="1698224" cy="11103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923FE6-32D3-0849-A733-FEF4E4B83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9" y="1862595"/>
            <a:ext cx="620285" cy="6177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754F2D-5995-FC46-8CD0-F660BFC51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931" y="3037854"/>
            <a:ext cx="882652" cy="8826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C0F9707-4641-FC4A-9C9C-62A3DF740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028" y="2325032"/>
            <a:ext cx="683314" cy="683314"/>
          </a:xfrm>
          <a:prstGeom prst="rect">
            <a:avLst/>
          </a:prstGeom>
        </p:spPr>
      </p:pic>
      <p:sp>
        <p:nvSpPr>
          <p:cNvPr id="21" name="Google Shape;168;gf7f53bdbe3_0_66">
            <a:extLst>
              <a:ext uri="{FF2B5EF4-FFF2-40B4-BE49-F238E27FC236}">
                <a16:creationId xmlns:a16="http://schemas.microsoft.com/office/drawing/2014/main" id="{7C39B97F-964D-AA45-8FC6-C2028789AF77}"/>
              </a:ext>
            </a:extLst>
          </p:cNvPr>
          <p:cNvSpPr txBox="1">
            <a:spLocks/>
          </p:cNvSpPr>
          <p:nvPr/>
        </p:nvSpPr>
        <p:spPr>
          <a:xfrm rot="3393507">
            <a:off x="924136" y="2953394"/>
            <a:ext cx="1244926" cy="119622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2</a:t>
            </a:r>
          </a:p>
        </p:txBody>
      </p:sp>
      <p:sp>
        <p:nvSpPr>
          <p:cNvPr id="22" name="Google Shape;168;gf7f53bdbe3_0_66">
            <a:extLst>
              <a:ext uri="{FF2B5EF4-FFF2-40B4-BE49-F238E27FC236}">
                <a16:creationId xmlns:a16="http://schemas.microsoft.com/office/drawing/2014/main" id="{D6DB25A2-6986-944A-9316-FBEDD774D1D3}"/>
              </a:ext>
            </a:extLst>
          </p:cNvPr>
          <p:cNvSpPr txBox="1">
            <a:spLocks/>
          </p:cNvSpPr>
          <p:nvPr/>
        </p:nvSpPr>
        <p:spPr>
          <a:xfrm rot="3234538">
            <a:off x="1868774" y="1548259"/>
            <a:ext cx="1244926" cy="13498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3</a:t>
            </a:r>
          </a:p>
        </p:txBody>
      </p:sp>
      <p:sp>
        <p:nvSpPr>
          <p:cNvPr id="23" name="Google Shape;168;gf7f53bdbe3_0_66">
            <a:extLst>
              <a:ext uri="{FF2B5EF4-FFF2-40B4-BE49-F238E27FC236}">
                <a16:creationId xmlns:a16="http://schemas.microsoft.com/office/drawing/2014/main" id="{3BBC011C-5E01-174F-A24C-808C0E5FAB5A}"/>
              </a:ext>
            </a:extLst>
          </p:cNvPr>
          <p:cNvSpPr txBox="1">
            <a:spLocks/>
          </p:cNvSpPr>
          <p:nvPr/>
        </p:nvSpPr>
        <p:spPr>
          <a:xfrm rot="3234538">
            <a:off x="3112924" y="3355472"/>
            <a:ext cx="1244926" cy="103167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4</a:t>
            </a:r>
          </a:p>
        </p:txBody>
      </p:sp>
      <p:sp>
        <p:nvSpPr>
          <p:cNvPr id="24" name="Google Shape;168;gf7f53bdbe3_0_66">
            <a:extLst>
              <a:ext uri="{FF2B5EF4-FFF2-40B4-BE49-F238E27FC236}">
                <a16:creationId xmlns:a16="http://schemas.microsoft.com/office/drawing/2014/main" id="{0CDEB229-B3B1-794B-9BFB-42CB1E13EB8C}"/>
              </a:ext>
            </a:extLst>
          </p:cNvPr>
          <p:cNvSpPr txBox="1">
            <a:spLocks/>
          </p:cNvSpPr>
          <p:nvPr/>
        </p:nvSpPr>
        <p:spPr>
          <a:xfrm rot="2402034">
            <a:off x="4040738" y="1223844"/>
            <a:ext cx="1244926" cy="103167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104392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橢圓 41">
            <a:extLst>
              <a:ext uri="{FF2B5EF4-FFF2-40B4-BE49-F238E27FC236}">
                <a16:creationId xmlns:a16="http://schemas.microsoft.com/office/drawing/2014/main" id="{F745B7FD-E419-BB48-A2B8-F4008EACA71D}"/>
              </a:ext>
            </a:extLst>
          </p:cNvPr>
          <p:cNvSpPr/>
          <p:nvPr/>
        </p:nvSpPr>
        <p:spPr>
          <a:xfrm>
            <a:off x="-773722" y="-3594980"/>
            <a:ext cx="7239675" cy="12908541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715A04B-090E-5547-BEB5-CB95952BB674}"/>
              </a:ext>
            </a:extLst>
          </p:cNvPr>
          <p:cNvSpPr/>
          <p:nvPr/>
        </p:nvSpPr>
        <p:spPr>
          <a:xfrm>
            <a:off x="-876979" y="-4009082"/>
            <a:ext cx="6268264" cy="13733161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A4883A7-3EE1-634F-AE87-1644A4987205}"/>
              </a:ext>
            </a:extLst>
          </p:cNvPr>
          <p:cNvSpPr/>
          <p:nvPr/>
        </p:nvSpPr>
        <p:spPr>
          <a:xfrm>
            <a:off x="-1790241" y="-3328455"/>
            <a:ext cx="6432122" cy="12150968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5002D64D-9B3D-8F44-A397-6096C783187A}"/>
              </a:ext>
            </a:extLst>
          </p:cNvPr>
          <p:cNvSpPr/>
          <p:nvPr/>
        </p:nvSpPr>
        <p:spPr>
          <a:xfrm>
            <a:off x="-2171144" y="-2916623"/>
            <a:ext cx="5828538" cy="11229630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D72151C7-E297-9B48-ABB6-03E3361A13D3}"/>
              </a:ext>
            </a:extLst>
          </p:cNvPr>
          <p:cNvSpPr/>
          <p:nvPr/>
        </p:nvSpPr>
        <p:spPr>
          <a:xfrm>
            <a:off x="-3140673" y="-650630"/>
            <a:ext cx="4833350" cy="6805246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A4F0F99-4CDE-9C4E-8480-786E09647E89}"/>
              </a:ext>
            </a:extLst>
          </p:cNvPr>
          <p:cNvSpPr/>
          <p:nvPr/>
        </p:nvSpPr>
        <p:spPr>
          <a:xfrm>
            <a:off x="-2169578" y="-1459524"/>
            <a:ext cx="4833350" cy="8634047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C775396-0F2E-A044-B853-A04D5CE9C622}"/>
              </a:ext>
            </a:extLst>
          </p:cNvPr>
          <p:cNvSpPr/>
          <p:nvPr/>
        </p:nvSpPr>
        <p:spPr>
          <a:xfrm>
            <a:off x="-4197245" y="0"/>
            <a:ext cx="4833350" cy="5363307"/>
          </a:xfrm>
          <a:prstGeom prst="ellipse">
            <a:avLst/>
          </a:prstGeom>
          <a:noFill/>
          <a:ln w="6350">
            <a:solidFill>
              <a:srgbClr val="C7DBEA">
                <a:alpha val="5264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E0AEC4-4EDA-4641-9C78-0C8F810220CB}"/>
              </a:ext>
            </a:extLst>
          </p:cNvPr>
          <p:cNvSpPr txBox="1"/>
          <p:nvPr/>
        </p:nvSpPr>
        <p:spPr>
          <a:xfrm>
            <a:off x="2466338" y="374515"/>
            <a:ext cx="1887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1000"/>
              </a:spcBef>
            </a:pPr>
            <a:r>
              <a:rPr lang="en-US" altLang="zh-TW" sz="2400" dirty="0">
                <a:solidFill>
                  <a:srgbClr val="EBF3F8"/>
                </a:solidFill>
                <a:latin typeface="DotGothic16" panose="02020900000000000000" pitchFamily="18" charset="-128"/>
                <a:ea typeface="DotGothic16" panose="02020900000000000000" pitchFamily="18" charset="-128"/>
              </a:rPr>
              <a:t>Level Map</a:t>
            </a:r>
            <a:endParaRPr lang="zh-TW" altLang="en-US" sz="2400" dirty="0">
              <a:solidFill>
                <a:srgbClr val="EBF3F8"/>
              </a:solidFill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27CAB0-8BA3-7C40-AAC4-AC851D9168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169062" y="1728187"/>
            <a:ext cx="886516" cy="8865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5E3667-FB62-4E4F-B996-6924DF8AB5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014237" y="1291572"/>
            <a:ext cx="1143000" cy="1104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7B7147-A02D-D344-979F-4B849EBBC30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05535" y="2933080"/>
            <a:ext cx="571500" cy="5461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03CA33-C999-2247-982A-16D45F67DB4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730819" y="3409830"/>
            <a:ext cx="1698224" cy="11103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923FE6-32D3-0849-A733-FEF4E4B8383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88009" y="1862595"/>
            <a:ext cx="620285" cy="6177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754F2D-5995-FC46-8CD0-F660BFC5147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144931" y="3037854"/>
            <a:ext cx="882652" cy="8826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C0F9707-4641-FC4A-9C9C-62A3DF7404F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6120028" y="2325032"/>
            <a:ext cx="683314" cy="683314"/>
          </a:xfrm>
          <a:prstGeom prst="rect">
            <a:avLst/>
          </a:prstGeom>
        </p:spPr>
      </p:pic>
      <p:sp>
        <p:nvSpPr>
          <p:cNvPr id="18" name="Google Shape;168;gf7f53bdbe3_0_66">
            <a:extLst>
              <a:ext uri="{FF2B5EF4-FFF2-40B4-BE49-F238E27FC236}">
                <a16:creationId xmlns:a16="http://schemas.microsoft.com/office/drawing/2014/main" id="{AB8734B4-9E7E-D440-9051-06E8E8907F9D}"/>
              </a:ext>
            </a:extLst>
          </p:cNvPr>
          <p:cNvSpPr txBox="1">
            <a:spLocks/>
          </p:cNvSpPr>
          <p:nvPr/>
        </p:nvSpPr>
        <p:spPr>
          <a:xfrm>
            <a:off x="-37188" y="1771422"/>
            <a:ext cx="1244926" cy="238756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1</a:t>
            </a:r>
          </a:p>
        </p:txBody>
      </p:sp>
      <p:sp>
        <p:nvSpPr>
          <p:cNvPr id="20" name="Google Shape;168;gf7f53bdbe3_0_66">
            <a:extLst>
              <a:ext uri="{FF2B5EF4-FFF2-40B4-BE49-F238E27FC236}">
                <a16:creationId xmlns:a16="http://schemas.microsoft.com/office/drawing/2014/main" id="{338FE17E-2D31-3D49-9C43-25E1CB5667A0}"/>
              </a:ext>
            </a:extLst>
          </p:cNvPr>
          <p:cNvSpPr txBox="1">
            <a:spLocks/>
          </p:cNvSpPr>
          <p:nvPr/>
        </p:nvSpPr>
        <p:spPr>
          <a:xfrm rot="3393507">
            <a:off x="924136" y="2953394"/>
            <a:ext cx="1244926" cy="119622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2</a:t>
            </a:r>
          </a:p>
        </p:txBody>
      </p:sp>
      <p:sp>
        <p:nvSpPr>
          <p:cNvPr id="21" name="Google Shape;168;gf7f53bdbe3_0_66">
            <a:extLst>
              <a:ext uri="{FF2B5EF4-FFF2-40B4-BE49-F238E27FC236}">
                <a16:creationId xmlns:a16="http://schemas.microsoft.com/office/drawing/2014/main" id="{0A29274B-D20A-D64A-A23F-38663D9C78FD}"/>
              </a:ext>
            </a:extLst>
          </p:cNvPr>
          <p:cNvSpPr txBox="1">
            <a:spLocks/>
          </p:cNvSpPr>
          <p:nvPr/>
        </p:nvSpPr>
        <p:spPr>
          <a:xfrm rot="3234538">
            <a:off x="1868774" y="1548259"/>
            <a:ext cx="1244926" cy="134983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3</a:t>
            </a:r>
          </a:p>
        </p:txBody>
      </p:sp>
      <p:sp>
        <p:nvSpPr>
          <p:cNvPr id="22" name="Google Shape;168;gf7f53bdbe3_0_66">
            <a:extLst>
              <a:ext uri="{FF2B5EF4-FFF2-40B4-BE49-F238E27FC236}">
                <a16:creationId xmlns:a16="http://schemas.microsoft.com/office/drawing/2014/main" id="{65A00087-5842-C944-B353-357A5B4D7B75}"/>
              </a:ext>
            </a:extLst>
          </p:cNvPr>
          <p:cNvSpPr txBox="1">
            <a:spLocks/>
          </p:cNvSpPr>
          <p:nvPr/>
        </p:nvSpPr>
        <p:spPr>
          <a:xfrm rot="3234538">
            <a:off x="3112924" y="3355472"/>
            <a:ext cx="1244926" cy="103167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4</a:t>
            </a:r>
          </a:p>
        </p:txBody>
      </p:sp>
      <p:sp>
        <p:nvSpPr>
          <p:cNvPr id="23" name="Google Shape;168;gf7f53bdbe3_0_66">
            <a:extLst>
              <a:ext uri="{FF2B5EF4-FFF2-40B4-BE49-F238E27FC236}">
                <a16:creationId xmlns:a16="http://schemas.microsoft.com/office/drawing/2014/main" id="{60F1BF72-026C-434A-81BD-8835C8408314}"/>
              </a:ext>
            </a:extLst>
          </p:cNvPr>
          <p:cNvSpPr txBox="1">
            <a:spLocks/>
          </p:cNvSpPr>
          <p:nvPr/>
        </p:nvSpPr>
        <p:spPr>
          <a:xfrm rot="2402034">
            <a:off x="4040738" y="1223844"/>
            <a:ext cx="1244926" cy="103167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5</a:t>
            </a:r>
          </a:p>
        </p:txBody>
      </p:sp>
      <p:sp>
        <p:nvSpPr>
          <p:cNvPr id="24" name="Google Shape;168;gf7f53bdbe3_0_66">
            <a:extLst>
              <a:ext uri="{FF2B5EF4-FFF2-40B4-BE49-F238E27FC236}">
                <a16:creationId xmlns:a16="http://schemas.microsoft.com/office/drawing/2014/main" id="{DC547775-93BF-EF49-AAA4-FB51CD9361A3}"/>
              </a:ext>
            </a:extLst>
          </p:cNvPr>
          <p:cNvSpPr txBox="1">
            <a:spLocks/>
          </p:cNvSpPr>
          <p:nvPr/>
        </p:nvSpPr>
        <p:spPr>
          <a:xfrm rot="2402034">
            <a:off x="4193092" y="2647456"/>
            <a:ext cx="1244926" cy="246378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9367086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6</a:t>
            </a:r>
          </a:p>
        </p:txBody>
      </p:sp>
      <p:sp>
        <p:nvSpPr>
          <p:cNvPr id="25" name="Google Shape;168;gf7f53bdbe3_0_66">
            <a:extLst>
              <a:ext uri="{FF2B5EF4-FFF2-40B4-BE49-F238E27FC236}">
                <a16:creationId xmlns:a16="http://schemas.microsoft.com/office/drawing/2014/main" id="{CB49EB47-59D8-B34D-BD03-A2B2416F0172}"/>
              </a:ext>
            </a:extLst>
          </p:cNvPr>
          <p:cNvSpPr txBox="1">
            <a:spLocks/>
          </p:cNvSpPr>
          <p:nvPr/>
        </p:nvSpPr>
        <p:spPr>
          <a:xfrm>
            <a:off x="5730300" y="2247286"/>
            <a:ext cx="1472188" cy="246378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>
                <a:gd name="adj" fmla="val 13235953"/>
              </a:avLst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Level 7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770785D-5FFE-6B4A-AF58-6DF474F4BC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0948" y="1974958"/>
            <a:ext cx="392973" cy="39297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9E28420-597E-F348-88DF-FF51576312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770" y="3282693"/>
            <a:ext cx="392973" cy="392973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E8A6AE18-3273-FD42-B124-7F89CFDC2D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62" y="2037032"/>
            <a:ext cx="288000" cy="2880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B745EF0-704D-E443-9720-3D780435F5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8736" y="3768531"/>
            <a:ext cx="392973" cy="39297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3357C903-14BA-9748-BCED-17079F2D3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9250" y="1651718"/>
            <a:ext cx="392973" cy="392973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55A6E242-FF6A-494B-A131-218F2A2F4F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7285" y="3037854"/>
            <a:ext cx="288000" cy="2880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B2BA519-114B-9F45-9EAD-7A3E591D7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685" y="2504689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1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09B2C24-B2BE-8042-8EB8-08E9776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Uranus">
                <a:extLst>
                  <a:ext uri="{FF2B5EF4-FFF2-40B4-BE49-F238E27FC236}">
                    <a16:creationId xmlns:a16="http://schemas.microsoft.com/office/drawing/2014/main" id="{D4ADEEF3-C10E-6041-A60C-765C210D18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326" y="885597"/>
              <a:ext cx="897924" cy="7943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97924" cy="79431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70390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7281" d="1000000"/>
                    <am3d:preTrans dx="0" dy="-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9028" ay="1128578" az="-29754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36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Uranus">
                <a:extLst>
                  <a:ext uri="{FF2B5EF4-FFF2-40B4-BE49-F238E27FC236}">
                    <a16:creationId xmlns:a16="http://schemas.microsoft.com/office/drawing/2014/main" id="{D4ADEEF3-C10E-6041-A60C-765C210D1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326" y="885597"/>
                <a:ext cx="897924" cy="794317"/>
              </a:xfrm>
              <a:prstGeom prst="rect">
                <a:avLst/>
              </a:prstGeom>
              <a:effectLst/>
            </p:spPr>
          </p:pic>
        </mc:Fallback>
      </mc:AlternateContent>
      <p:pic>
        <p:nvPicPr>
          <p:cNvPr id="19" name="Google Shape;180;gf7f53bdbe3_0_66">
            <a:extLst>
              <a:ext uri="{FF2B5EF4-FFF2-40B4-BE49-F238E27FC236}">
                <a16:creationId xmlns:a16="http://schemas.microsoft.com/office/drawing/2014/main" id="{5E4125F9-DB18-644C-B6ED-8ECC7148CE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96718">
            <a:off x="2286074" y="2025492"/>
            <a:ext cx="657966" cy="5905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Google Shape;185;gf203964e58_7_32">
            <a:extLst>
              <a:ext uri="{FF2B5EF4-FFF2-40B4-BE49-F238E27FC236}">
                <a16:creationId xmlns:a16="http://schemas.microsoft.com/office/drawing/2014/main" id="{712BCD40-95B0-9C42-ABCB-E9E5E87AA345}"/>
              </a:ext>
            </a:extLst>
          </p:cNvPr>
          <p:cNvSpPr txBox="1">
            <a:spLocks/>
          </p:cNvSpPr>
          <p:nvPr/>
        </p:nvSpPr>
        <p:spPr>
          <a:xfrm>
            <a:off x="1447798" y="851621"/>
            <a:ext cx="3962400" cy="878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我是</a:t>
            </a:r>
            <a:r>
              <a:rPr lang="en-US" altLang="zh-TW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Adi</a:t>
            </a:r>
          </a:p>
          <a:p>
            <a:endParaRPr lang="en-US" altLang="zh-TW" sz="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是一個太空人來到魯比克之星探險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1A17E86-7D05-5940-892C-CA6561D16A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9951584"/>
                  </p:ext>
                </p:extLst>
              </p:nvPr>
            </p:nvGraphicFramePr>
            <p:xfrm>
              <a:off x="2851341" y="2179809"/>
              <a:ext cx="1155314" cy="158697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55314" cy="1586971"/>
                    </a:xfrm>
                    <a:prstGeom prst="rect">
                      <a:avLst/>
                    </a:prstGeom>
                  </am3d:spPr>
                  <am3d:camera>
                    <am3d:pos x="0" y="0" z="72618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26636" d="1000000"/>
                    <am3d:preTrans dx="219137" dy="-12878052" dz="333084"/>
                    <am3d:scale>
                      <am3d:sx n="1000000" d="1000000"/>
                      <am3d:sy n="1000000" d="1000000"/>
                      <am3d:sz n="1000000" d="1000000"/>
                    </am3d:scale>
                    <am3d:rot ax="378807" ay="26892" az="2976"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288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1A17E86-7D05-5940-892C-CA6561D16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1341" y="2179809"/>
                <a:ext cx="1155314" cy="15869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49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ogo_Intr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09B2C24-B2BE-8042-8EB8-08E97765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p:sp>
        <p:nvSpPr>
          <p:cNvPr id="8" name="Google Shape;185;gf203964e58_7_32">
            <a:extLst>
              <a:ext uri="{FF2B5EF4-FFF2-40B4-BE49-F238E27FC236}">
                <a16:creationId xmlns:a16="http://schemas.microsoft.com/office/drawing/2014/main" id="{5876F8D6-F95C-AD48-94AB-C545932FDDF1}"/>
              </a:ext>
            </a:extLst>
          </p:cNvPr>
          <p:cNvSpPr txBox="1">
            <a:spLocks/>
          </p:cNvSpPr>
          <p:nvPr/>
        </p:nvSpPr>
        <p:spPr>
          <a:xfrm>
            <a:off x="3886200" y="2261559"/>
            <a:ext cx="2755914" cy="1393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要準備搭火箭返航的時候</a:t>
            </a:r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>
              <a:lnSpc>
                <a:spcPct val="150000"/>
              </a:lnSpc>
            </a:pPr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突然一顆大隕石掉下來</a:t>
            </a:r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pPr>
              <a:lnSpc>
                <a:spcPct val="150000"/>
              </a:lnSpc>
            </a:pPr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撞壞了我的火箭</a:t>
            </a:r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endParaRPr lang="zh-TW" altLang="en-US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3AB03802-9DD3-BA41-9F4E-E3E83A969E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53519" y="2331892"/>
              <a:ext cx="1155347" cy="267888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55347" cy="2678883"/>
                    </a:xfrm>
                    <a:prstGeom prst="rect">
                      <a:avLst/>
                    </a:prstGeom>
                  </am3d:spPr>
                  <am3d:camera>
                    <am3d:pos x="0" y="0" z="581612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14" d="1000000"/>
                    <am3d:preTrans dx="0" dy="462856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157053" ay="3783710" az="931289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58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3AB03802-9DD3-BA41-9F4E-E3E83A969E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3519" y="2331892"/>
                <a:ext cx="1155347" cy="267888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CB96B5DE-41E1-2341-9B1E-9B8C90F6A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0738" y="217587"/>
            <a:ext cx="1702816" cy="11408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模型 12" descr="Uranus">
                <a:extLst>
                  <a:ext uri="{FF2B5EF4-FFF2-40B4-BE49-F238E27FC236}">
                    <a16:creationId xmlns:a16="http://schemas.microsoft.com/office/drawing/2014/main" id="{8ACF6332-F41D-AD4E-9559-39BBA5FBED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326" y="885597"/>
              <a:ext cx="897924" cy="79431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97924" cy="79431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70390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7281" d="1000000"/>
                    <am3d:preTrans dx="0" dy="-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9028" ay="1128578" az="-297542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36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模型 12" descr="Uranus">
                <a:extLst>
                  <a:ext uri="{FF2B5EF4-FFF2-40B4-BE49-F238E27FC236}">
                    <a16:creationId xmlns:a16="http://schemas.microsoft.com/office/drawing/2014/main" id="{8ACF6332-F41D-AD4E-9559-39BBA5FBED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326" y="885597"/>
                <a:ext cx="897924" cy="794317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 descr="Pow">
                <a:extLst>
                  <a:ext uri="{FF2B5EF4-FFF2-40B4-BE49-F238E27FC236}">
                    <a16:creationId xmlns:a16="http://schemas.microsoft.com/office/drawing/2014/main" id="{9F0CD924-02FD-6348-BB40-583E48B675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4777371"/>
                  </p:ext>
                </p:extLst>
              </p:nvPr>
            </p:nvGraphicFramePr>
            <p:xfrm>
              <a:off x="948778" y="2782156"/>
              <a:ext cx="1764828" cy="140999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764828" cy="1409996"/>
                    </a:xfrm>
                    <a:prstGeom prst="rect">
                      <a:avLst/>
                    </a:prstGeom>
                  </am3d:spPr>
                  <am3d:camera>
                    <am3d:pos x="0" y="0" z="620169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3839" d="1000000"/>
                    <am3d:preTrans dx="37438" dy="-27249016" dz="1183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3768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 descr="Pow">
                <a:extLst>
                  <a:ext uri="{FF2B5EF4-FFF2-40B4-BE49-F238E27FC236}">
                    <a16:creationId xmlns:a16="http://schemas.microsoft.com/office/drawing/2014/main" id="{9F0CD924-02FD-6348-BB40-583E48B675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8778" y="2782156"/>
                <a:ext cx="1764828" cy="14099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20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Fast_Forward_Spa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3 3.58025E-6 L -0.55833 0.557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17" y="278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0" presetClass="exit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73467-pivr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6390</TotalTime>
  <Words>238</Words>
  <Application>Microsoft Macintosh PowerPoint</Application>
  <PresentationFormat>自訂</PresentationFormat>
  <Paragraphs>50</Paragraphs>
  <Slides>12</Slides>
  <Notes>12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  <vt:variant>
        <vt:lpstr>自訂放映</vt:lpstr>
      </vt:variant>
      <vt:variant>
        <vt:i4>1</vt:i4>
      </vt:variant>
    </vt:vector>
  </HeadingPairs>
  <TitlesOfParts>
    <vt:vector size="19" baseType="lpstr">
      <vt:lpstr>Arial</vt:lpstr>
      <vt:lpstr>Roboto Condensed</vt:lpstr>
      <vt:lpstr>Roboto Mono</vt:lpstr>
      <vt:lpstr>DotGothic16</vt:lpstr>
      <vt:lpstr>Amatic SC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自訂顯示1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魯比克之星</dc:title>
  <cp:lastModifiedBy>b06901008@g.ntu.edu.tw</cp:lastModifiedBy>
  <cp:revision>47</cp:revision>
  <dcterms:modified xsi:type="dcterms:W3CDTF">2021-12-29T23:32:21Z</dcterms:modified>
</cp:coreProperties>
</file>